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4" r:id="rId1"/>
  </p:sldMasterIdLst>
  <p:notesMasterIdLst>
    <p:notesMasterId r:id="rId19"/>
  </p:notesMasterIdLst>
  <p:sldIdLst>
    <p:sldId id="256" r:id="rId2"/>
    <p:sldId id="321" r:id="rId3"/>
    <p:sldId id="320" r:id="rId4"/>
    <p:sldId id="302" r:id="rId5"/>
    <p:sldId id="303" r:id="rId6"/>
    <p:sldId id="306" r:id="rId7"/>
    <p:sldId id="305" r:id="rId8"/>
    <p:sldId id="307" r:id="rId9"/>
    <p:sldId id="309" r:id="rId10"/>
    <p:sldId id="310" r:id="rId11"/>
    <p:sldId id="311" r:id="rId12"/>
    <p:sldId id="322" r:id="rId13"/>
    <p:sldId id="316" r:id="rId14"/>
    <p:sldId id="317" r:id="rId15"/>
    <p:sldId id="318" r:id="rId16"/>
    <p:sldId id="319" r:id="rId17"/>
    <p:sldId id="25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DcvGyg1Bum7c9E/m1Rv8jA==" hashData="1D50pCXi4u6bwCKUuBOhbm0k+lK8i7siE9WeDsGZ6XFqmtBIC602ZNqiN4a34vrfzbhd9Na6+/0K4SIFiRni7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02D6C1-0F8A-4020-98B0-ADC5A557C29D}">
  <a:tblStyle styleId="{9402D6C1-0F8A-4020-98B0-ADC5A557C2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94" autoAdjust="0"/>
  </p:normalViewPr>
  <p:slideViewPr>
    <p:cSldViewPr snapToGrid="0">
      <p:cViewPr varScale="1">
        <p:scale>
          <a:sx n="94" d="100"/>
          <a:sy n="94" d="100"/>
        </p:scale>
        <p:origin x="69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A2D92-5FA1-4341-90F3-B430633FA739}" type="doc">
      <dgm:prSet loTypeId="urn:microsoft.com/office/officeart/2005/8/layout/chart3" loCatId="relationship" qsTypeId="urn:microsoft.com/office/officeart/2005/8/quickstyle/simple4" qsCatId="simple" csTypeId="urn:microsoft.com/office/officeart/2005/8/colors/accent1_2" csCatId="accent1" phldr="1"/>
      <dgm:spPr/>
    </dgm:pt>
    <dgm:pt modelId="{6753F791-4E91-4937-8A80-1D600C32FB26}">
      <dgm:prSet phldrT="[Texto]"/>
      <dgm:spPr/>
      <dgm:t>
        <a:bodyPr/>
        <a:lstStyle/>
        <a:p>
          <a:r>
            <a:rPr lang="es-HN" dirty="0" smtClean="0">
              <a:solidFill>
                <a:srgbClr val="00B050"/>
              </a:solidFill>
            </a:rPr>
            <a:t>Si reúnen todos los requisitos se </a:t>
          </a:r>
          <a:r>
            <a:rPr lang="es-HN" b="1" i="1" dirty="0" smtClean="0">
              <a:solidFill>
                <a:srgbClr val="00B050"/>
              </a:solidFill>
            </a:rPr>
            <a:t>ADMITE</a:t>
          </a:r>
          <a:r>
            <a:rPr lang="es-HN" dirty="0" smtClean="0">
              <a:solidFill>
                <a:srgbClr val="00B050"/>
              </a:solidFill>
            </a:rPr>
            <a:t> a trámite</a:t>
          </a:r>
          <a:endParaRPr lang="es-HN" dirty="0">
            <a:solidFill>
              <a:srgbClr val="00B050"/>
            </a:solidFill>
          </a:endParaRPr>
        </a:p>
      </dgm:t>
    </dgm:pt>
    <dgm:pt modelId="{DC3ED286-C8A7-4659-BA1F-6A575BB5665E}" type="parTrans" cxnId="{074211AF-E772-4577-B7F9-5F3DD24BE540}">
      <dgm:prSet/>
      <dgm:spPr/>
      <dgm:t>
        <a:bodyPr/>
        <a:lstStyle/>
        <a:p>
          <a:endParaRPr lang="es-HN"/>
        </a:p>
      </dgm:t>
    </dgm:pt>
    <dgm:pt modelId="{FF8D3558-CD82-4034-9321-DD2197A5064A}" type="sibTrans" cxnId="{074211AF-E772-4577-B7F9-5F3DD24BE540}">
      <dgm:prSet/>
      <dgm:spPr/>
      <dgm:t>
        <a:bodyPr/>
        <a:lstStyle/>
        <a:p>
          <a:endParaRPr lang="es-HN"/>
        </a:p>
      </dgm:t>
    </dgm:pt>
    <dgm:pt modelId="{CB8D8084-98C9-46DE-8FFC-C1C6EBE360D1}">
      <dgm:prSet phldrT="[Texto]"/>
      <dgm:spPr/>
      <dgm:t>
        <a:bodyPr/>
        <a:lstStyle/>
        <a:p>
          <a:r>
            <a:rPr lang="es-HN" dirty="0" smtClean="0">
              <a:solidFill>
                <a:srgbClr val="C00000"/>
              </a:solidFill>
            </a:rPr>
            <a:t>Se </a:t>
          </a:r>
          <a:r>
            <a:rPr lang="es-HN" b="1" i="1" dirty="0" smtClean="0">
              <a:solidFill>
                <a:srgbClr val="C00000"/>
              </a:solidFill>
            </a:rPr>
            <a:t>INADMITE </a:t>
          </a:r>
          <a:r>
            <a:rPr lang="es-HN" dirty="0" smtClean="0">
              <a:solidFill>
                <a:srgbClr val="C00000"/>
              </a:solidFill>
            </a:rPr>
            <a:t>cuando son demasiadas las omisiones!</a:t>
          </a:r>
          <a:endParaRPr lang="es-HN" dirty="0">
            <a:solidFill>
              <a:srgbClr val="C00000"/>
            </a:solidFill>
          </a:endParaRPr>
        </a:p>
      </dgm:t>
    </dgm:pt>
    <dgm:pt modelId="{85820F42-39F5-4709-A383-19E3DC2BF536}" type="parTrans" cxnId="{92D73609-658E-42CD-8084-CD2D8B917347}">
      <dgm:prSet/>
      <dgm:spPr/>
      <dgm:t>
        <a:bodyPr/>
        <a:lstStyle/>
        <a:p>
          <a:endParaRPr lang="es-HN"/>
        </a:p>
      </dgm:t>
    </dgm:pt>
    <dgm:pt modelId="{7A2AC118-16A0-4245-94DE-2455FB90A560}" type="sibTrans" cxnId="{92D73609-658E-42CD-8084-CD2D8B917347}">
      <dgm:prSet/>
      <dgm:spPr/>
      <dgm:t>
        <a:bodyPr/>
        <a:lstStyle/>
        <a:p>
          <a:endParaRPr lang="es-HN"/>
        </a:p>
      </dgm:t>
    </dgm:pt>
    <dgm:pt modelId="{29C4438B-BB0D-4474-A293-511141177E8F}">
      <dgm:prSet phldrT="[Texto]"/>
      <dgm:spPr/>
      <dgm:t>
        <a:bodyPr/>
        <a:lstStyle/>
        <a:p>
          <a:r>
            <a:rPr lang="es-HN" dirty="0" smtClean="0">
              <a:solidFill>
                <a:srgbClr val="0070C0"/>
              </a:solidFill>
            </a:rPr>
            <a:t>Si no reúnen algunos de los requisitos se nada a </a:t>
          </a:r>
          <a:r>
            <a:rPr lang="es-HN" b="1" i="1" dirty="0" smtClean="0">
              <a:solidFill>
                <a:srgbClr val="0070C0"/>
              </a:solidFill>
            </a:rPr>
            <a:t>SUBSANAR</a:t>
          </a:r>
          <a:r>
            <a:rPr lang="es-HN" dirty="0" smtClean="0">
              <a:solidFill>
                <a:srgbClr val="0070C0"/>
              </a:solidFill>
            </a:rPr>
            <a:t>!</a:t>
          </a:r>
          <a:endParaRPr lang="es-HN" dirty="0">
            <a:solidFill>
              <a:srgbClr val="0070C0"/>
            </a:solidFill>
          </a:endParaRPr>
        </a:p>
      </dgm:t>
    </dgm:pt>
    <dgm:pt modelId="{519255B5-203E-4CA9-B6AE-23EDD5157449}" type="parTrans" cxnId="{39BCB679-D006-446F-8251-B30D80F5D71E}">
      <dgm:prSet/>
      <dgm:spPr/>
      <dgm:t>
        <a:bodyPr/>
        <a:lstStyle/>
        <a:p>
          <a:endParaRPr lang="es-HN"/>
        </a:p>
      </dgm:t>
    </dgm:pt>
    <dgm:pt modelId="{4F378619-2766-4035-B19B-51EFD0231245}" type="sibTrans" cxnId="{39BCB679-D006-446F-8251-B30D80F5D71E}">
      <dgm:prSet/>
      <dgm:spPr/>
      <dgm:t>
        <a:bodyPr/>
        <a:lstStyle/>
        <a:p>
          <a:endParaRPr lang="es-HN"/>
        </a:p>
      </dgm:t>
    </dgm:pt>
    <dgm:pt modelId="{DEEF946A-E0A4-4596-8DD9-7CFDB20F695E}" type="pres">
      <dgm:prSet presAssocID="{E72A2D92-5FA1-4341-90F3-B430633FA739}" presName="compositeShape" presStyleCnt="0">
        <dgm:presLayoutVars>
          <dgm:chMax val="7"/>
          <dgm:dir/>
          <dgm:resizeHandles val="exact"/>
        </dgm:presLayoutVars>
      </dgm:prSet>
      <dgm:spPr/>
    </dgm:pt>
    <dgm:pt modelId="{0CA641D8-759B-424C-95E5-F18EF8E967E7}" type="pres">
      <dgm:prSet presAssocID="{E72A2D92-5FA1-4341-90F3-B430633FA739}" presName="wedge1" presStyleLbl="node1" presStyleIdx="0" presStyleCnt="3" custScaleY="92336"/>
      <dgm:spPr/>
      <dgm:t>
        <a:bodyPr/>
        <a:lstStyle/>
        <a:p>
          <a:endParaRPr lang="es-HN"/>
        </a:p>
      </dgm:t>
    </dgm:pt>
    <dgm:pt modelId="{9B67B404-2D11-4645-ACFB-7754066E2D68}" type="pres">
      <dgm:prSet presAssocID="{E72A2D92-5FA1-4341-90F3-B430633FA739}" presName="wedge1Tx" presStyleLbl="node1" presStyleIdx="0" presStyleCnt="3">
        <dgm:presLayoutVars>
          <dgm:chMax val="0"/>
          <dgm:chPref val="0"/>
          <dgm:bulletEnabled val="1"/>
        </dgm:presLayoutVars>
      </dgm:prSet>
      <dgm:spPr/>
      <dgm:t>
        <a:bodyPr/>
        <a:lstStyle/>
        <a:p>
          <a:endParaRPr lang="es-HN"/>
        </a:p>
      </dgm:t>
    </dgm:pt>
    <dgm:pt modelId="{935380F0-A7C6-4DFE-80C1-73D6C5D7D894}" type="pres">
      <dgm:prSet presAssocID="{E72A2D92-5FA1-4341-90F3-B430633FA739}" presName="wedge2" presStyleLbl="node1" presStyleIdx="1" presStyleCnt="3"/>
      <dgm:spPr/>
      <dgm:t>
        <a:bodyPr/>
        <a:lstStyle/>
        <a:p>
          <a:endParaRPr lang="es-HN"/>
        </a:p>
      </dgm:t>
    </dgm:pt>
    <dgm:pt modelId="{E98D6434-8834-4145-9393-0348488303E3}" type="pres">
      <dgm:prSet presAssocID="{E72A2D92-5FA1-4341-90F3-B430633FA739}" presName="wedge2Tx" presStyleLbl="node1" presStyleIdx="1" presStyleCnt="3">
        <dgm:presLayoutVars>
          <dgm:chMax val="0"/>
          <dgm:chPref val="0"/>
          <dgm:bulletEnabled val="1"/>
        </dgm:presLayoutVars>
      </dgm:prSet>
      <dgm:spPr/>
      <dgm:t>
        <a:bodyPr/>
        <a:lstStyle/>
        <a:p>
          <a:endParaRPr lang="es-HN"/>
        </a:p>
      </dgm:t>
    </dgm:pt>
    <dgm:pt modelId="{ADE8B930-55B7-4990-BD8D-AF5BE89CEFA2}" type="pres">
      <dgm:prSet presAssocID="{E72A2D92-5FA1-4341-90F3-B430633FA739}" presName="wedge3" presStyleLbl="node1" presStyleIdx="2" presStyleCnt="3"/>
      <dgm:spPr/>
      <dgm:t>
        <a:bodyPr/>
        <a:lstStyle/>
        <a:p>
          <a:endParaRPr lang="es-HN"/>
        </a:p>
      </dgm:t>
    </dgm:pt>
    <dgm:pt modelId="{AEB19D4E-C1C9-4950-B3C1-BC0CB1967D6B}" type="pres">
      <dgm:prSet presAssocID="{E72A2D92-5FA1-4341-90F3-B430633FA739}" presName="wedge3Tx" presStyleLbl="node1" presStyleIdx="2" presStyleCnt="3">
        <dgm:presLayoutVars>
          <dgm:chMax val="0"/>
          <dgm:chPref val="0"/>
          <dgm:bulletEnabled val="1"/>
        </dgm:presLayoutVars>
      </dgm:prSet>
      <dgm:spPr/>
      <dgm:t>
        <a:bodyPr/>
        <a:lstStyle/>
        <a:p>
          <a:endParaRPr lang="es-HN"/>
        </a:p>
      </dgm:t>
    </dgm:pt>
  </dgm:ptLst>
  <dgm:cxnLst>
    <dgm:cxn modelId="{92D73609-658E-42CD-8084-CD2D8B917347}" srcId="{E72A2D92-5FA1-4341-90F3-B430633FA739}" destId="{CB8D8084-98C9-46DE-8FFC-C1C6EBE360D1}" srcOrd="1" destOrd="0" parTransId="{85820F42-39F5-4709-A383-19E3DC2BF536}" sibTransId="{7A2AC118-16A0-4245-94DE-2455FB90A560}"/>
    <dgm:cxn modelId="{39BCB679-D006-446F-8251-B30D80F5D71E}" srcId="{E72A2D92-5FA1-4341-90F3-B430633FA739}" destId="{29C4438B-BB0D-4474-A293-511141177E8F}" srcOrd="2" destOrd="0" parTransId="{519255B5-203E-4CA9-B6AE-23EDD5157449}" sibTransId="{4F378619-2766-4035-B19B-51EFD0231245}"/>
    <dgm:cxn modelId="{84954E25-ECC9-4407-B72E-BF1B065FBDE4}" type="presOf" srcId="{29C4438B-BB0D-4474-A293-511141177E8F}" destId="{ADE8B930-55B7-4990-BD8D-AF5BE89CEFA2}" srcOrd="0" destOrd="0" presId="urn:microsoft.com/office/officeart/2005/8/layout/chart3"/>
    <dgm:cxn modelId="{DCE5A39D-9B57-406F-B580-2C09979065BF}" type="presOf" srcId="{E72A2D92-5FA1-4341-90F3-B430633FA739}" destId="{DEEF946A-E0A4-4596-8DD9-7CFDB20F695E}" srcOrd="0" destOrd="0" presId="urn:microsoft.com/office/officeart/2005/8/layout/chart3"/>
    <dgm:cxn modelId="{5DE3F51C-E03E-4AC1-AE9A-704668AC57C9}" type="presOf" srcId="{6753F791-4E91-4937-8A80-1D600C32FB26}" destId="{9B67B404-2D11-4645-ACFB-7754066E2D68}" srcOrd="1" destOrd="0" presId="urn:microsoft.com/office/officeart/2005/8/layout/chart3"/>
    <dgm:cxn modelId="{02AF4F1B-962A-4CC6-B203-CC1BE182D048}" type="presOf" srcId="{CB8D8084-98C9-46DE-8FFC-C1C6EBE360D1}" destId="{E98D6434-8834-4145-9393-0348488303E3}" srcOrd="1" destOrd="0" presId="urn:microsoft.com/office/officeart/2005/8/layout/chart3"/>
    <dgm:cxn modelId="{D9F16BE0-2F4F-4A39-8F76-96F650FB0C03}" type="presOf" srcId="{29C4438B-BB0D-4474-A293-511141177E8F}" destId="{AEB19D4E-C1C9-4950-B3C1-BC0CB1967D6B}" srcOrd="1" destOrd="0" presId="urn:microsoft.com/office/officeart/2005/8/layout/chart3"/>
    <dgm:cxn modelId="{074211AF-E772-4577-B7F9-5F3DD24BE540}" srcId="{E72A2D92-5FA1-4341-90F3-B430633FA739}" destId="{6753F791-4E91-4937-8A80-1D600C32FB26}" srcOrd="0" destOrd="0" parTransId="{DC3ED286-C8A7-4659-BA1F-6A575BB5665E}" sibTransId="{FF8D3558-CD82-4034-9321-DD2197A5064A}"/>
    <dgm:cxn modelId="{38DE214B-CE3C-4BDD-96C4-8BB906F0ABEE}" type="presOf" srcId="{6753F791-4E91-4937-8A80-1D600C32FB26}" destId="{0CA641D8-759B-424C-95E5-F18EF8E967E7}" srcOrd="0" destOrd="0" presId="urn:microsoft.com/office/officeart/2005/8/layout/chart3"/>
    <dgm:cxn modelId="{A29CC963-C7ED-46DF-AB78-9E2F5FB95B70}" type="presOf" srcId="{CB8D8084-98C9-46DE-8FFC-C1C6EBE360D1}" destId="{935380F0-A7C6-4DFE-80C1-73D6C5D7D894}" srcOrd="0" destOrd="0" presId="urn:microsoft.com/office/officeart/2005/8/layout/chart3"/>
    <dgm:cxn modelId="{1E6A32D5-F853-40CD-A089-D0C433AB0B28}" type="presParOf" srcId="{DEEF946A-E0A4-4596-8DD9-7CFDB20F695E}" destId="{0CA641D8-759B-424C-95E5-F18EF8E967E7}" srcOrd="0" destOrd="0" presId="urn:microsoft.com/office/officeart/2005/8/layout/chart3"/>
    <dgm:cxn modelId="{ED6D3F01-31ED-467E-8157-C1BFF4F92AFD}" type="presParOf" srcId="{DEEF946A-E0A4-4596-8DD9-7CFDB20F695E}" destId="{9B67B404-2D11-4645-ACFB-7754066E2D68}" srcOrd="1" destOrd="0" presId="urn:microsoft.com/office/officeart/2005/8/layout/chart3"/>
    <dgm:cxn modelId="{F7FDF783-54EB-46B2-B902-AEF70F8E476C}" type="presParOf" srcId="{DEEF946A-E0A4-4596-8DD9-7CFDB20F695E}" destId="{935380F0-A7C6-4DFE-80C1-73D6C5D7D894}" srcOrd="2" destOrd="0" presId="urn:microsoft.com/office/officeart/2005/8/layout/chart3"/>
    <dgm:cxn modelId="{8D2F468B-FA1E-4AE9-9CC2-7132EEE032A5}" type="presParOf" srcId="{DEEF946A-E0A4-4596-8DD9-7CFDB20F695E}" destId="{E98D6434-8834-4145-9393-0348488303E3}" srcOrd="3" destOrd="0" presId="urn:microsoft.com/office/officeart/2005/8/layout/chart3"/>
    <dgm:cxn modelId="{75D024F5-25E1-4721-A92B-F5DDE2E8DEC7}" type="presParOf" srcId="{DEEF946A-E0A4-4596-8DD9-7CFDB20F695E}" destId="{ADE8B930-55B7-4990-BD8D-AF5BE89CEFA2}" srcOrd="4" destOrd="0" presId="urn:microsoft.com/office/officeart/2005/8/layout/chart3"/>
    <dgm:cxn modelId="{75D7B5AB-F8FE-4117-8A68-0AD188C81662}" type="presParOf" srcId="{DEEF946A-E0A4-4596-8DD9-7CFDB20F695E}" destId="{AEB19D4E-C1C9-4950-B3C1-BC0CB1967D6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18C50-678A-482A-B54B-5E22FA711EC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HN"/>
        </a:p>
      </dgm:t>
    </dgm:pt>
    <dgm:pt modelId="{E229BF83-2DAB-4040-9F1D-0B8245D3C504}">
      <dgm:prSet phldrT="[Texto]"/>
      <dgm:spPr/>
      <dgm:t>
        <a:bodyPr/>
        <a:lstStyle/>
        <a:p>
          <a:r>
            <a:rPr lang="es-HN" b="1" dirty="0" smtClean="0">
              <a:solidFill>
                <a:srgbClr val="002060"/>
              </a:solidFill>
            </a:rPr>
            <a:t>Pagar</a:t>
          </a:r>
          <a:endParaRPr lang="es-HN" b="1" dirty="0">
            <a:solidFill>
              <a:srgbClr val="002060"/>
            </a:solidFill>
          </a:endParaRPr>
        </a:p>
      </dgm:t>
    </dgm:pt>
    <dgm:pt modelId="{5348A54F-8B0D-4D72-BC2E-8988A24DBAC3}" type="parTrans" cxnId="{AB7C5FF4-5650-46C6-B67D-E410CF333C2C}">
      <dgm:prSet/>
      <dgm:spPr/>
      <dgm:t>
        <a:bodyPr/>
        <a:lstStyle/>
        <a:p>
          <a:endParaRPr lang="es-HN"/>
        </a:p>
      </dgm:t>
    </dgm:pt>
    <dgm:pt modelId="{70DC726F-9A10-4311-889B-5ADED3F565AE}" type="sibTrans" cxnId="{AB7C5FF4-5650-46C6-B67D-E410CF333C2C}">
      <dgm:prSet/>
      <dgm:spPr/>
      <dgm:t>
        <a:bodyPr/>
        <a:lstStyle/>
        <a:p>
          <a:endParaRPr lang="es-HN"/>
        </a:p>
      </dgm:t>
    </dgm:pt>
    <dgm:pt modelId="{17732A28-F734-40BA-A259-BD7412B57562}">
      <dgm:prSet phldrT="[Texto]"/>
      <dgm:spPr/>
      <dgm:t>
        <a:bodyPr/>
        <a:lstStyle/>
        <a:p>
          <a:endParaRPr lang="es-HN" dirty="0"/>
        </a:p>
      </dgm:t>
    </dgm:pt>
    <dgm:pt modelId="{5D5C149C-0B02-4F6E-B9AD-44BF5E661A18}" type="parTrans" cxnId="{4CC6043F-5CA4-4AAA-945F-E25051623351}">
      <dgm:prSet/>
      <dgm:spPr/>
      <dgm:t>
        <a:bodyPr/>
        <a:lstStyle/>
        <a:p>
          <a:endParaRPr lang="es-HN"/>
        </a:p>
      </dgm:t>
    </dgm:pt>
    <dgm:pt modelId="{18CA4158-A880-4358-8483-568166859CD9}" type="sibTrans" cxnId="{4CC6043F-5CA4-4AAA-945F-E25051623351}">
      <dgm:prSet/>
      <dgm:spPr/>
      <dgm:t>
        <a:bodyPr/>
        <a:lstStyle/>
        <a:p>
          <a:endParaRPr lang="es-HN"/>
        </a:p>
      </dgm:t>
    </dgm:pt>
    <dgm:pt modelId="{0B4A7C05-9FD9-4971-94D6-AA07984DD37D}">
      <dgm:prSet phldrT="[Texto]"/>
      <dgm:spPr/>
      <dgm:t>
        <a:bodyPr/>
        <a:lstStyle/>
        <a:p>
          <a:r>
            <a:rPr lang="es-HN" dirty="0" smtClean="0"/>
            <a:t>Extrajudicial: Art.788 CPC</a:t>
          </a:r>
          <a:endParaRPr lang="es-HN" dirty="0"/>
        </a:p>
      </dgm:t>
    </dgm:pt>
    <dgm:pt modelId="{F6B11574-B45C-496C-B82A-AAEA4A9D9499}" type="parTrans" cxnId="{D379375C-57BD-48B6-9EBC-22320A1D712D}">
      <dgm:prSet/>
      <dgm:spPr/>
      <dgm:t>
        <a:bodyPr/>
        <a:lstStyle/>
        <a:p>
          <a:endParaRPr lang="es-HN"/>
        </a:p>
      </dgm:t>
    </dgm:pt>
    <dgm:pt modelId="{D516D38B-256C-4130-8202-2429145A5B4E}" type="sibTrans" cxnId="{D379375C-57BD-48B6-9EBC-22320A1D712D}">
      <dgm:prSet/>
      <dgm:spPr/>
      <dgm:t>
        <a:bodyPr/>
        <a:lstStyle/>
        <a:p>
          <a:endParaRPr lang="es-HN"/>
        </a:p>
      </dgm:t>
    </dgm:pt>
    <dgm:pt modelId="{7942D82C-7003-46D1-9975-E1A7677FE647}">
      <dgm:prSet phldrT="[Texto]"/>
      <dgm:spPr/>
      <dgm:t>
        <a:bodyPr/>
        <a:lstStyle/>
        <a:p>
          <a:r>
            <a:rPr lang="es-HN" b="1" dirty="0" smtClean="0">
              <a:solidFill>
                <a:srgbClr val="002060"/>
              </a:solidFill>
            </a:rPr>
            <a:t>No pagar, ni oponerse</a:t>
          </a:r>
          <a:endParaRPr lang="es-HN" b="1" dirty="0">
            <a:solidFill>
              <a:srgbClr val="002060"/>
            </a:solidFill>
          </a:endParaRPr>
        </a:p>
      </dgm:t>
    </dgm:pt>
    <dgm:pt modelId="{3B8608C1-1062-4A8D-93B8-C1BF65A7F583}" type="parTrans" cxnId="{2C587CF8-8F2F-4880-A251-63BD17C200B6}">
      <dgm:prSet/>
      <dgm:spPr/>
      <dgm:t>
        <a:bodyPr/>
        <a:lstStyle/>
        <a:p>
          <a:endParaRPr lang="es-HN"/>
        </a:p>
      </dgm:t>
    </dgm:pt>
    <dgm:pt modelId="{540A9AB7-9D1E-4298-9FDD-F9D911C2E738}" type="sibTrans" cxnId="{2C587CF8-8F2F-4880-A251-63BD17C200B6}">
      <dgm:prSet/>
      <dgm:spPr/>
      <dgm:t>
        <a:bodyPr/>
        <a:lstStyle/>
        <a:p>
          <a:endParaRPr lang="es-HN"/>
        </a:p>
      </dgm:t>
    </dgm:pt>
    <dgm:pt modelId="{34778F51-CD1E-4277-BD82-2272138E621A}">
      <dgm:prSet phldrT="[Texto]"/>
      <dgm:spPr/>
      <dgm:t>
        <a:bodyPr/>
        <a:lstStyle/>
        <a:p>
          <a:r>
            <a:rPr lang="es-HN" dirty="0" smtClean="0"/>
            <a:t>Art</a:t>
          </a:r>
          <a:r>
            <a:rPr lang="es-HN" dirty="0" smtClean="0"/>
            <a:t>. 791 CPC</a:t>
          </a:r>
          <a:endParaRPr lang="es-HN" dirty="0"/>
        </a:p>
      </dgm:t>
    </dgm:pt>
    <dgm:pt modelId="{326C4427-6F4F-4DDF-BDB5-D9C5C9F82F94}" type="parTrans" cxnId="{5D39E385-664B-4645-851C-4608B828992D}">
      <dgm:prSet/>
      <dgm:spPr/>
      <dgm:t>
        <a:bodyPr/>
        <a:lstStyle/>
        <a:p>
          <a:endParaRPr lang="es-HN"/>
        </a:p>
      </dgm:t>
    </dgm:pt>
    <dgm:pt modelId="{2DAF9777-5CB6-42C9-8235-86AE312DAF85}" type="sibTrans" cxnId="{5D39E385-664B-4645-851C-4608B828992D}">
      <dgm:prSet/>
      <dgm:spPr/>
      <dgm:t>
        <a:bodyPr/>
        <a:lstStyle/>
        <a:p>
          <a:endParaRPr lang="es-HN"/>
        </a:p>
      </dgm:t>
    </dgm:pt>
    <dgm:pt modelId="{306D6286-32FC-44EC-9E83-23D7F9B3D634}">
      <dgm:prSet phldrT="[Texto]"/>
      <dgm:spPr/>
      <dgm:t>
        <a:bodyPr/>
        <a:lstStyle/>
        <a:p>
          <a:r>
            <a:rPr lang="es-HN" b="1" dirty="0" smtClean="0">
              <a:solidFill>
                <a:srgbClr val="002060"/>
              </a:solidFill>
            </a:rPr>
            <a:t>Oponerse</a:t>
          </a:r>
          <a:endParaRPr lang="es-HN" b="1" dirty="0">
            <a:solidFill>
              <a:srgbClr val="002060"/>
            </a:solidFill>
          </a:endParaRPr>
        </a:p>
      </dgm:t>
    </dgm:pt>
    <dgm:pt modelId="{9102C6F7-C78D-4B5E-8B27-2F5DCB734112}" type="parTrans" cxnId="{27223910-B253-45FD-9CE3-99CAEA812523}">
      <dgm:prSet/>
      <dgm:spPr/>
      <dgm:t>
        <a:bodyPr/>
        <a:lstStyle/>
        <a:p>
          <a:endParaRPr lang="es-HN"/>
        </a:p>
      </dgm:t>
    </dgm:pt>
    <dgm:pt modelId="{249CDFAD-ED6C-4C4C-AD5E-E86B20213BFC}" type="sibTrans" cxnId="{27223910-B253-45FD-9CE3-99CAEA812523}">
      <dgm:prSet/>
      <dgm:spPr/>
      <dgm:t>
        <a:bodyPr/>
        <a:lstStyle/>
        <a:p>
          <a:endParaRPr lang="es-HN"/>
        </a:p>
      </dgm:t>
    </dgm:pt>
    <dgm:pt modelId="{7EF187C1-68B9-4876-9B2C-E1366A5A5812}">
      <dgm:prSet phldrT="[Texto]"/>
      <dgm:spPr/>
      <dgm:t>
        <a:bodyPr/>
        <a:lstStyle/>
        <a:p>
          <a:endParaRPr lang="es-HN" dirty="0"/>
        </a:p>
      </dgm:t>
    </dgm:pt>
    <dgm:pt modelId="{CEC1EC11-D428-4E33-AD37-A0AB8BE301D4}" type="parTrans" cxnId="{6B010973-1B2F-4EB2-9A53-207750AF0EC7}">
      <dgm:prSet/>
      <dgm:spPr/>
      <dgm:t>
        <a:bodyPr/>
        <a:lstStyle/>
        <a:p>
          <a:endParaRPr lang="es-HN"/>
        </a:p>
      </dgm:t>
    </dgm:pt>
    <dgm:pt modelId="{1AC72DD0-26B0-4747-9C55-C997F7E17174}" type="sibTrans" cxnId="{6B010973-1B2F-4EB2-9A53-207750AF0EC7}">
      <dgm:prSet/>
      <dgm:spPr/>
      <dgm:t>
        <a:bodyPr/>
        <a:lstStyle/>
        <a:p>
          <a:endParaRPr lang="es-HN"/>
        </a:p>
      </dgm:t>
    </dgm:pt>
    <dgm:pt modelId="{43FA2E27-14E6-4D19-BA13-84A47D972364}">
      <dgm:prSet phldrT="[Texto]"/>
      <dgm:spPr/>
      <dgm:t>
        <a:bodyPr/>
        <a:lstStyle/>
        <a:p>
          <a:r>
            <a:rPr lang="es-HN" dirty="0" smtClean="0"/>
            <a:t>Extrajudicial: Art. 790, 792-798 </a:t>
          </a:r>
          <a:r>
            <a:rPr lang="es-HN" dirty="0" smtClean="0"/>
            <a:t>CPC * </a:t>
          </a:r>
          <a:r>
            <a:rPr lang="es-HN" i="1" dirty="0" smtClean="0"/>
            <a:t>Costas</a:t>
          </a:r>
          <a:endParaRPr lang="es-HN" i="1" dirty="0"/>
        </a:p>
      </dgm:t>
    </dgm:pt>
    <dgm:pt modelId="{49FCC592-B33E-4129-A1DE-8F200763AA36}" type="parTrans" cxnId="{458650C3-0AEE-4C8D-AB27-7C619B13C430}">
      <dgm:prSet/>
      <dgm:spPr/>
      <dgm:t>
        <a:bodyPr/>
        <a:lstStyle/>
        <a:p>
          <a:endParaRPr lang="es-HN"/>
        </a:p>
      </dgm:t>
    </dgm:pt>
    <dgm:pt modelId="{999C8E3A-8985-4B97-AEE4-25A2B2EDA0EB}" type="sibTrans" cxnId="{458650C3-0AEE-4C8D-AB27-7C619B13C430}">
      <dgm:prSet/>
      <dgm:spPr/>
      <dgm:t>
        <a:bodyPr/>
        <a:lstStyle/>
        <a:p>
          <a:endParaRPr lang="es-HN"/>
        </a:p>
      </dgm:t>
    </dgm:pt>
    <dgm:pt modelId="{6A6271C8-D40F-43E6-929E-ABD69F642A28}">
      <dgm:prSet phldrT="[Texto]"/>
      <dgm:spPr/>
      <dgm:t>
        <a:bodyPr/>
        <a:lstStyle/>
        <a:p>
          <a:r>
            <a:rPr lang="es-HN" dirty="0" smtClean="0"/>
            <a:t>*Costas</a:t>
          </a:r>
          <a:endParaRPr lang="es-HN" dirty="0"/>
        </a:p>
      </dgm:t>
    </dgm:pt>
    <dgm:pt modelId="{CBA32CDF-C4A0-4D1B-AE93-1ABAD8A86685}" type="parTrans" cxnId="{DDA08A44-05FF-496D-BE26-8DD5DEC2D71B}">
      <dgm:prSet/>
      <dgm:spPr/>
    </dgm:pt>
    <dgm:pt modelId="{E0D6A581-EED7-4047-ACEF-A93E29E1ADFA}" type="sibTrans" cxnId="{DDA08A44-05FF-496D-BE26-8DD5DEC2D71B}">
      <dgm:prSet/>
      <dgm:spPr/>
    </dgm:pt>
    <dgm:pt modelId="{B4937D5E-69EA-43E8-B776-A12908BA6A46}" type="pres">
      <dgm:prSet presAssocID="{C7B18C50-678A-482A-B54B-5E22FA711EC9}" presName="composite" presStyleCnt="0">
        <dgm:presLayoutVars>
          <dgm:chMax val="5"/>
          <dgm:dir/>
          <dgm:animLvl val="ctr"/>
          <dgm:resizeHandles val="exact"/>
        </dgm:presLayoutVars>
      </dgm:prSet>
      <dgm:spPr/>
      <dgm:t>
        <a:bodyPr/>
        <a:lstStyle/>
        <a:p>
          <a:endParaRPr lang="es-HN"/>
        </a:p>
      </dgm:t>
    </dgm:pt>
    <dgm:pt modelId="{9E5C5067-6628-4653-A7C3-E285B0CEFEF1}" type="pres">
      <dgm:prSet presAssocID="{C7B18C50-678A-482A-B54B-5E22FA711EC9}" presName="cycle" presStyleCnt="0"/>
      <dgm:spPr/>
    </dgm:pt>
    <dgm:pt modelId="{06DC405D-D27B-4277-B99E-BD1EC911CC94}" type="pres">
      <dgm:prSet presAssocID="{C7B18C50-678A-482A-B54B-5E22FA711EC9}" presName="centerShape" presStyleCnt="0"/>
      <dgm:spPr/>
    </dgm:pt>
    <dgm:pt modelId="{BBF28374-15EE-4266-8252-87DBAC49BD90}" type="pres">
      <dgm:prSet presAssocID="{C7B18C50-678A-482A-B54B-5E22FA711EC9}" presName="connSite" presStyleLbl="node1" presStyleIdx="0" presStyleCnt="4"/>
      <dgm:spPr/>
    </dgm:pt>
    <dgm:pt modelId="{4C6E6C8C-0733-4345-93DF-19050743046E}" type="pres">
      <dgm:prSet presAssocID="{C7B18C50-678A-482A-B54B-5E22FA711EC9}"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6791AB68-4DF1-4FEF-A134-941D5B9A0CB7}" type="pres">
      <dgm:prSet presAssocID="{5348A54F-8B0D-4D72-BC2E-8988A24DBAC3}" presName="Name25" presStyleLbl="parChTrans1D1" presStyleIdx="0" presStyleCnt="3"/>
      <dgm:spPr/>
      <dgm:t>
        <a:bodyPr/>
        <a:lstStyle/>
        <a:p>
          <a:endParaRPr lang="es-HN"/>
        </a:p>
      </dgm:t>
    </dgm:pt>
    <dgm:pt modelId="{1353415F-FA52-4BF0-8CE2-56D5CF579CC4}" type="pres">
      <dgm:prSet presAssocID="{E229BF83-2DAB-4040-9F1D-0B8245D3C504}" presName="node" presStyleCnt="0"/>
      <dgm:spPr/>
    </dgm:pt>
    <dgm:pt modelId="{0C1239C3-599A-4924-8641-48974A15727F}" type="pres">
      <dgm:prSet presAssocID="{E229BF83-2DAB-4040-9F1D-0B8245D3C504}" presName="parentNode" presStyleLbl="node1" presStyleIdx="1" presStyleCnt="4">
        <dgm:presLayoutVars>
          <dgm:chMax val="1"/>
          <dgm:bulletEnabled val="1"/>
        </dgm:presLayoutVars>
      </dgm:prSet>
      <dgm:spPr/>
      <dgm:t>
        <a:bodyPr/>
        <a:lstStyle/>
        <a:p>
          <a:endParaRPr lang="es-HN"/>
        </a:p>
      </dgm:t>
    </dgm:pt>
    <dgm:pt modelId="{629C48C9-CE12-4A78-8086-5821E0BFC353}" type="pres">
      <dgm:prSet presAssocID="{E229BF83-2DAB-4040-9F1D-0B8245D3C504}" presName="childNode" presStyleLbl="revTx" presStyleIdx="0" presStyleCnt="3">
        <dgm:presLayoutVars>
          <dgm:bulletEnabled val="1"/>
        </dgm:presLayoutVars>
      </dgm:prSet>
      <dgm:spPr/>
      <dgm:t>
        <a:bodyPr/>
        <a:lstStyle/>
        <a:p>
          <a:endParaRPr lang="es-HN"/>
        </a:p>
      </dgm:t>
    </dgm:pt>
    <dgm:pt modelId="{D99F0DB5-66F9-4A55-876F-513B40D64404}" type="pres">
      <dgm:prSet presAssocID="{3B8608C1-1062-4A8D-93B8-C1BF65A7F583}" presName="Name25" presStyleLbl="parChTrans1D1" presStyleIdx="1" presStyleCnt="3"/>
      <dgm:spPr/>
      <dgm:t>
        <a:bodyPr/>
        <a:lstStyle/>
        <a:p>
          <a:endParaRPr lang="es-HN"/>
        </a:p>
      </dgm:t>
    </dgm:pt>
    <dgm:pt modelId="{3B374A97-3BF3-44CE-A703-CC38C8E73A1D}" type="pres">
      <dgm:prSet presAssocID="{7942D82C-7003-46D1-9975-E1A7677FE647}" presName="node" presStyleCnt="0"/>
      <dgm:spPr/>
    </dgm:pt>
    <dgm:pt modelId="{7E77D907-3F61-441F-A4FF-B773FD9BC011}" type="pres">
      <dgm:prSet presAssocID="{7942D82C-7003-46D1-9975-E1A7677FE647}" presName="parentNode" presStyleLbl="node1" presStyleIdx="2" presStyleCnt="4">
        <dgm:presLayoutVars>
          <dgm:chMax val="1"/>
          <dgm:bulletEnabled val="1"/>
        </dgm:presLayoutVars>
      </dgm:prSet>
      <dgm:spPr/>
      <dgm:t>
        <a:bodyPr/>
        <a:lstStyle/>
        <a:p>
          <a:endParaRPr lang="es-HN"/>
        </a:p>
      </dgm:t>
    </dgm:pt>
    <dgm:pt modelId="{2A4D0C31-96FA-4FB2-8DF6-30CCE65540C2}" type="pres">
      <dgm:prSet presAssocID="{7942D82C-7003-46D1-9975-E1A7677FE647}" presName="childNode" presStyleLbl="revTx" presStyleIdx="1" presStyleCnt="3">
        <dgm:presLayoutVars>
          <dgm:bulletEnabled val="1"/>
        </dgm:presLayoutVars>
      </dgm:prSet>
      <dgm:spPr/>
      <dgm:t>
        <a:bodyPr/>
        <a:lstStyle/>
        <a:p>
          <a:endParaRPr lang="es-HN"/>
        </a:p>
      </dgm:t>
    </dgm:pt>
    <dgm:pt modelId="{6B790DFB-015A-492F-B3F8-723A52DB46A5}" type="pres">
      <dgm:prSet presAssocID="{9102C6F7-C78D-4B5E-8B27-2F5DCB734112}" presName="Name25" presStyleLbl="parChTrans1D1" presStyleIdx="2" presStyleCnt="3"/>
      <dgm:spPr/>
      <dgm:t>
        <a:bodyPr/>
        <a:lstStyle/>
        <a:p>
          <a:endParaRPr lang="es-HN"/>
        </a:p>
      </dgm:t>
    </dgm:pt>
    <dgm:pt modelId="{64747570-40BF-42BD-BF7C-B219BE2396B7}" type="pres">
      <dgm:prSet presAssocID="{306D6286-32FC-44EC-9E83-23D7F9B3D634}" presName="node" presStyleCnt="0"/>
      <dgm:spPr/>
    </dgm:pt>
    <dgm:pt modelId="{55D1B2D4-2319-4021-94E5-F7AE656DDEC7}" type="pres">
      <dgm:prSet presAssocID="{306D6286-32FC-44EC-9E83-23D7F9B3D634}" presName="parentNode" presStyleLbl="node1" presStyleIdx="3" presStyleCnt="4">
        <dgm:presLayoutVars>
          <dgm:chMax val="1"/>
          <dgm:bulletEnabled val="1"/>
        </dgm:presLayoutVars>
      </dgm:prSet>
      <dgm:spPr/>
      <dgm:t>
        <a:bodyPr/>
        <a:lstStyle/>
        <a:p>
          <a:endParaRPr lang="es-HN"/>
        </a:p>
      </dgm:t>
    </dgm:pt>
    <dgm:pt modelId="{59D311E6-691C-457A-BEE8-CB1230DB5C51}" type="pres">
      <dgm:prSet presAssocID="{306D6286-32FC-44EC-9E83-23D7F9B3D634}" presName="childNode" presStyleLbl="revTx" presStyleIdx="2" presStyleCnt="3">
        <dgm:presLayoutVars>
          <dgm:bulletEnabled val="1"/>
        </dgm:presLayoutVars>
      </dgm:prSet>
      <dgm:spPr/>
      <dgm:t>
        <a:bodyPr/>
        <a:lstStyle/>
        <a:p>
          <a:endParaRPr lang="es-HN"/>
        </a:p>
      </dgm:t>
    </dgm:pt>
  </dgm:ptLst>
  <dgm:cxnLst>
    <dgm:cxn modelId="{2C587CF8-8F2F-4880-A251-63BD17C200B6}" srcId="{C7B18C50-678A-482A-B54B-5E22FA711EC9}" destId="{7942D82C-7003-46D1-9975-E1A7677FE647}" srcOrd="1" destOrd="0" parTransId="{3B8608C1-1062-4A8D-93B8-C1BF65A7F583}" sibTransId="{540A9AB7-9D1E-4298-9FDD-F9D911C2E738}"/>
    <dgm:cxn modelId="{7255D12F-AF08-4D3B-BBC4-C5BE50DE8D4C}" type="presOf" srcId="{34778F51-CD1E-4277-BD82-2272138E621A}" destId="{2A4D0C31-96FA-4FB2-8DF6-30CCE65540C2}" srcOrd="0" destOrd="0" presId="urn:microsoft.com/office/officeart/2005/8/layout/radial2"/>
    <dgm:cxn modelId="{CCBD1870-48AC-4D7D-8362-288888A4B28F}" type="presOf" srcId="{17732A28-F734-40BA-A259-BD7412B57562}" destId="{629C48C9-CE12-4A78-8086-5821E0BFC353}" srcOrd="0" destOrd="0" presId="urn:microsoft.com/office/officeart/2005/8/layout/radial2"/>
    <dgm:cxn modelId="{8E12671C-06D8-4EB0-8452-8F4B50084B87}" type="presOf" srcId="{3B8608C1-1062-4A8D-93B8-C1BF65A7F583}" destId="{D99F0DB5-66F9-4A55-876F-513B40D64404}" srcOrd="0" destOrd="0" presId="urn:microsoft.com/office/officeart/2005/8/layout/radial2"/>
    <dgm:cxn modelId="{AF9A0EAE-7BC4-4B6A-9459-0EF129D37DBD}" type="presOf" srcId="{43FA2E27-14E6-4D19-BA13-84A47D972364}" destId="{59D311E6-691C-457A-BEE8-CB1230DB5C51}" srcOrd="0" destOrd="1" presId="urn:microsoft.com/office/officeart/2005/8/layout/radial2"/>
    <dgm:cxn modelId="{84CEB226-73B2-4A2B-9538-D00E93A81577}" type="presOf" srcId="{0B4A7C05-9FD9-4971-94D6-AA07984DD37D}" destId="{629C48C9-CE12-4A78-8086-5821E0BFC353}" srcOrd="0" destOrd="1" presId="urn:microsoft.com/office/officeart/2005/8/layout/radial2"/>
    <dgm:cxn modelId="{B4CA80FE-8869-4327-997F-EE56BCD48234}" type="presOf" srcId="{6A6271C8-D40F-43E6-929E-ABD69F642A28}" destId="{629C48C9-CE12-4A78-8086-5821E0BFC353}" srcOrd="0" destOrd="2" presId="urn:microsoft.com/office/officeart/2005/8/layout/radial2"/>
    <dgm:cxn modelId="{714D3CFF-819E-4384-8AE5-3D79BA4A13E6}" type="presOf" srcId="{306D6286-32FC-44EC-9E83-23D7F9B3D634}" destId="{55D1B2D4-2319-4021-94E5-F7AE656DDEC7}" srcOrd="0" destOrd="0" presId="urn:microsoft.com/office/officeart/2005/8/layout/radial2"/>
    <dgm:cxn modelId="{3F17EDD7-ECF9-4A30-9E98-6401854762FB}" type="presOf" srcId="{9102C6F7-C78D-4B5E-8B27-2F5DCB734112}" destId="{6B790DFB-015A-492F-B3F8-723A52DB46A5}" srcOrd="0" destOrd="0" presId="urn:microsoft.com/office/officeart/2005/8/layout/radial2"/>
    <dgm:cxn modelId="{7F423BF3-E564-46AB-A121-E3E9150EBCFD}" type="presOf" srcId="{5348A54F-8B0D-4D72-BC2E-8988A24DBAC3}" destId="{6791AB68-4DF1-4FEF-A134-941D5B9A0CB7}" srcOrd="0" destOrd="0" presId="urn:microsoft.com/office/officeart/2005/8/layout/radial2"/>
    <dgm:cxn modelId="{458650C3-0AEE-4C8D-AB27-7C619B13C430}" srcId="{306D6286-32FC-44EC-9E83-23D7F9B3D634}" destId="{43FA2E27-14E6-4D19-BA13-84A47D972364}" srcOrd="1" destOrd="0" parTransId="{49FCC592-B33E-4129-A1DE-8F200763AA36}" sibTransId="{999C8E3A-8985-4B97-AEE4-25A2B2EDA0EB}"/>
    <dgm:cxn modelId="{6B010973-1B2F-4EB2-9A53-207750AF0EC7}" srcId="{306D6286-32FC-44EC-9E83-23D7F9B3D634}" destId="{7EF187C1-68B9-4876-9B2C-E1366A5A5812}" srcOrd="0" destOrd="0" parTransId="{CEC1EC11-D428-4E33-AD37-A0AB8BE301D4}" sibTransId="{1AC72DD0-26B0-4747-9C55-C997F7E17174}"/>
    <dgm:cxn modelId="{3941104D-03EF-464A-9153-26928E1B1FEE}" type="presOf" srcId="{E229BF83-2DAB-4040-9F1D-0B8245D3C504}" destId="{0C1239C3-599A-4924-8641-48974A15727F}" srcOrd="0" destOrd="0" presId="urn:microsoft.com/office/officeart/2005/8/layout/radial2"/>
    <dgm:cxn modelId="{5D39E385-664B-4645-851C-4608B828992D}" srcId="{7942D82C-7003-46D1-9975-E1A7677FE647}" destId="{34778F51-CD1E-4277-BD82-2272138E621A}" srcOrd="0" destOrd="0" parTransId="{326C4427-6F4F-4DDF-BDB5-D9C5C9F82F94}" sibTransId="{2DAF9777-5CB6-42C9-8235-86AE312DAF85}"/>
    <dgm:cxn modelId="{4CC6043F-5CA4-4AAA-945F-E25051623351}" srcId="{E229BF83-2DAB-4040-9F1D-0B8245D3C504}" destId="{17732A28-F734-40BA-A259-BD7412B57562}" srcOrd="0" destOrd="0" parTransId="{5D5C149C-0B02-4F6E-B9AD-44BF5E661A18}" sibTransId="{18CA4158-A880-4358-8483-568166859CD9}"/>
    <dgm:cxn modelId="{D379375C-57BD-48B6-9EBC-22320A1D712D}" srcId="{E229BF83-2DAB-4040-9F1D-0B8245D3C504}" destId="{0B4A7C05-9FD9-4971-94D6-AA07984DD37D}" srcOrd="1" destOrd="0" parTransId="{F6B11574-B45C-496C-B82A-AAEA4A9D9499}" sibTransId="{D516D38B-256C-4130-8202-2429145A5B4E}"/>
    <dgm:cxn modelId="{27223910-B253-45FD-9CE3-99CAEA812523}" srcId="{C7B18C50-678A-482A-B54B-5E22FA711EC9}" destId="{306D6286-32FC-44EC-9E83-23D7F9B3D634}" srcOrd="2" destOrd="0" parTransId="{9102C6F7-C78D-4B5E-8B27-2F5DCB734112}" sibTransId="{249CDFAD-ED6C-4C4C-AD5E-E86B20213BFC}"/>
    <dgm:cxn modelId="{463469CA-C2F8-48C0-A174-27C1F72FA206}" type="presOf" srcId="{7EF187C1-68B9-4876-9B2C-E1366A5A5812}" destId="{59D311E6-691C-457A-BEE8-CB1230DB5C51}" srcOrd="0" destOrd="0" presId="urn:microsoft.com/office/officeart/2005/8/layout/radial2"/>
    <dgm:cxn modelId="{6E82DD15-28C7-45CD-BF23-435BE22BEB21}" type="presOf" srcId="{C7B18C50-678A-482A-B54B-5E22FA711EC9}" destId="{B4937D5E-69EA-43E8-B776-A12908BA6A46}" srcOrd="0" destOrd="0" presId="urn:microsoft.com/office/officeart/2005/8/layout/radial2"/>
    <dgm:cxn modelId="{DDA08A44-05FF-496D-BE26-8DD5DEC2D71B}" srcId="{E229BF83-2DAB-4040-9F1D-0B8245D3C504}" destId="{6A6271C8-D40F-43E6-929E-ABD69F642A28}" srcOrd="2" destOrd="0" parTransId="{CBA32CDF-C4A0-4D1B-AE93-1ABAD8A86685}" sibTransId="{E0D6A581-EED7-4047-ACEF-A93E29E1ADFA}"/>
    <dgm:cxn modelId="{A5F0BC03-BE9E-41DE-BFE2-D5296EAD5C33}" type="presOf" srcId="{7942D82C-7003-46D1-9975-E1A7677FE647}" destId="{7E77D907-3F61-441F-A4FF-B773FD9BC011}" srcOrd="0" destOrd="0" presId="urn:microsoft.com/office/officeart/2005/8/layout/radial2"/>
    <dgm:cxn modelId="{AB7C5FF4-5650-46C6-B67D-E410CF333C2C}" srcId="{C7B18C50-678A-482A-B54B-5E22FA711EC9}" destId="{E229BF83-2DAB-4040-9F1D-0B8245D3C504}" srcOrd="0" destOrd="0" parTransId="{5348A54F-8B0D-4D72-BC2E-8988A24DBAC3}" sibTransId="{70DC726F-9A10-4311-889B-5ADED3F565AE}"/>
    <dgm:cxn modelId="{B008A570-E06F-48BD-8E95-B941E965CEDC}" type="presParOf" srcId="{B4937D5E-69EA-43E8-B776-A12908BA6A46}" destId="{9E5C5067-6628-4653-A7C3-E285B0CEFEF1}" srcOrd="0" destOrd="0" presId="urn:microsoft.com/office/officeart/2005/8/layout/radial2"/>
    <dgm:cxn modelId="{71922937-2D19-4DCA-9D37-8736EE02C43C}" type="presParOf" srcId="{9E5C5067-6628-4653-A7C3-E285B0CEFEF1}" destId="{06DC405D-D27B-4277-B99E-BD1EC911CC94}" srcOrd="0" destOrd="0" presId="urn:microsoft.com/office/officeart/2005/8/layout/radial2"/>
    <dgm:cxn modelId="{3A16A919-AA9A-418F-B174-B332810D4925}" type="presParOf" srcId="{06DC405D-D27B-4277-B99E-BD1EC911CC94}" destId="{BBF28374-15EE-4266-8252-87DBAC49BD90}" srcOrd="0" destOrd="0" presId="urn:microsoft.com/office/officeart/2005/8/layout/radial2"/>
    <dgm:cxn modelId="{7016768E-6BAC-4034-A893-C9360F029E96}" type="presParOf" srcId="{06DC405D-D27B-4277-B99E-BD1EC911CC94}" destId="{4C6E6C8C-0733-4345-93DF-19050743046E}" srcOrd="1" destOrd="0" presId="urn:microsoft.com/office/officeart/2005/8/layout/radial2"/>
    <dgm:cxn modelId="{E23391EA-5704-4539-AC8D-4B2A1F2B7498}" type="presParOf" srcId="{9E5C5067-6628-4653-A7C3-E285B0CEFEF1}" destId="{6791AB68-4DF1-4FEF-A134-941D5B9A0CB7}" srcOrd="1" destOrd="0" presId="urn:microsoft.com/office/officeart/2005/8/layout/radial2"/>
    <dgm:cxn modelId="{CD96A28B-3952-49E1-8C0F-FA233D0CF821}" type="presParOf" srcId="{9E5C5067-6628-4653-A7C3-E285B0CEFEF1}" destId="{1353415F-FA52-4BF0-8CE2-56D5CF579CC4}" srcOrd="2" destOrd="0" presId="urn:microsoft.com/office/officeart/2005/8/layout/radial2"/>
    <dgm:cxn modelId="{D163B5BB-CF25-4F68-899B-5598A7C9D28B}" type="presParOf" srcId="{1353415F-FA52-4BF0-8CE2-56D5CF579CC4}" destId="{0C1239C3-599A-4924-8641-48974A15727F}" srcOrd="0" destOrd="0" presId="urn:microsoft.com/office/officeart/2005/8/layout/radial2"/>
    <dgm:cxn modelId="{9C25301B-C0C3-48D6-82DF-414CEA33735A}" type="presParOf" srcId="{1353415F-FA52-4BF0-8CE2-56D5CF579CC4}" destId="{629C48C9-CE12-4A78-8086-5821E0BFC353}" srcOrd="1" destOrd="0" presId="urn:microsoft.com/office/officeart/2005/8/layout/radial2"/>
    <dgm:cxn modelId="{739C457F-28A5-43C4-A5C5-9A4E3940D466}" type="presParOf" srcId="{9E5C5067-6628-4653-A7C3-E285B0CEFEF1}" destId="{D99F0DB5-66F9-4A55-876F-513B40D64404}" srcOrd="3" destOrd="0" presId="urn:microsoft.com/office/officeart/2005/8/layout/radial2"/>
    <dgm:cxn modelId="{B357C963-9559-40ED-8F6F-507172DD46DF}" type="presParOf" srcId="{9E5C5067-6628-4653-A7C3-E285B0CEFEF1}" destId="{3B374A97-3BF3-44CE-A703-CC38C8E73A1D}" srcOrd="4" destOrd="0" presId="urn:microsoft.com/office/officeart/2005/8/layout/radial2"/>
    <dgm:cxn modelId="{4A69556C-1592-4CC7-A449-6234EEB154C5}" type="presParOf" srcId="{3B374A97-3BF3-44CE-A703-CC38C8E73A1D}" destId="{7E77D907-3F61-441F-A4FF-B773FD9BC011}" srcOrd="0" destOrd="0" presId="urn:microsoft.com/office/officeart/2005/8/layout/radial2"/>
    <dgm:cxn modelId="{33C738B4-3F57-4296-B6F8-E6560685B32C}" type="presParOf" srcId="{3B374A97-3BF3-44CE-A703-CC38C8E73A1D}" destId="{2A4D0C31-96FA-4FB2-8DF6-30CCE65540C2}" srcOrd="1" destOrd="0" presId="urn:microsoft.com/office/officeart/2005/8/layout/radial2"/>
    <dgm:cxn modelId="{83ED647D-9C55-4F1A-929D-47225F6FC29B}" type="presParOf" srcId="{9E5C5067-6628-4653-A7C3-E285B0CEFEF1}" destId="{6B790DFB-015A-492F-B3F8-723A52DB46A5}" srcOrd="5" destOrd="0" presId="urn:microsoft.com/office/officeart/2005/8/layout/radial2"/>
    <dgm:cxn modelId="{A36CF8EA-EB40-4519-9477-88EEDD932B63}" type="presParOf" srcId="{9E5C5067-6628-4653-A7C3-E285B0CEFEF1}" destId="{64747570-40BF-42BD-BF7C-B219BE2396B7}" srcOrd="6" destOrd="0" presId="urn:microsoft.com/office/officeart/2005/8/layout/radial2"/>
    <dgm:cxn modelId="{77285665-00DF-459E-9AEC-D2E6BA467A7A}" type="presParOf" srcId="{64747570-40BF-42BD-BF7C-B219BE2396B7}" destId="{55D1B2D4-2319-4021-94E5-F7AE656DDEC7}" srcOrd="0" destOrd="0" presId="urn:microsoft.com/office/officeart/2005/8/layout/radial2"/>
    <dgm:cxn modelId="{3590B251-102C-4003-BD2C-9CD251EE64AF}" type="presParOf" srcId="{64747570-40BF-42BD-BF7C-B219BE2396B7}" destId="{59D311E6-691C-457A-BEE8-CB1230DB5C51}"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FCB81-6515-4F8E-8F90-35F08A03543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HN"/>
        </a:p>
      </dgm:t>
    </dgm:pt>
    <dgm:pt modelId="{CB70ECD7-EC74-4357-B75C-C2EC53182BE3}">
      <dgm:prSet phldrT="[Texto]"/>
      <dgm:spPr/>
      <dgm:t>
        <a:bodyPr/>
        <a:lstStyle/>
        <a:p>
          <a:r>
            <a:rPr lang="es-HN" dirty="0" smtClean="0">
              <a:solidFill>
                <a:srgbClr val="C00000"/>
              </a:solidFill>
            </a:rPr>
            <a:t>Ejecutado: Acredita su motivo de oposición</a:t>
          </a:r>
        </a:p>
        <a:p>
          <a:r>
            <a:rPr lang="es-HN" dirty="0" smtClean="0">
              <a:solidFill>
                <a:srgbClr val="C00000"/>
              </a:solidFill>
            </a:rPr>
            <a:t>Ejecutante: Desvirtúa el motivo de oposición</a:t>
          </a:r>
          <a:endParaRPr lang="es-HN" dirty="0">
            <a:solidFill>
              <a:srgbClr val="C00000"/>
            </a:solidFill>
          </a:endParaRPr>
        </a:p>
      </dgm:t>
    </dgm:pt>
    <dgm:pt modelId="{8EFFC1C5-F190-495D-B2C3-216FDE78792C}" type="parTrans" cxnId="{4BA2F343-6D0F-4C5A-8043-4F0BC8169153}">
      <dgm:prSet/>
      <dgm:spPr/>
      <dgm:t>
        <a:bodyPr/>
        <a:lstStyle/>
        <a:p>
          <a:endParaRPr lang="es-HN"/>
        </a:p>
      </dgm:t>
    </dgm:pt>
    <dgm:pt modelId="{D213B27D-803D-4207-BC50-46881CB9F3C8}" type="sibTrans" cxnId="{4BA2F343-6D0F-4C5A-8043-4F0BC8169153}">
      <dgm:prSet/>
      <dgm:spPr/>
      <dgm:t>
        <a:bodyPr/>
        <a:lstStyle/>
        <a:p>
          <a:endParaRPr lang="es-HN"/>
        </a:p>
      </dgm:t>
    </dgm:pt>
    <dgm:pt modelId="{1E7A2E54-AD46-440B-9762-AF292F49232E}">
      <dgm:prSet phldrT="[Texto]"/>
      <dgm:spPr/>
      <dgm:t>
        <a:bodyPr/>
        <a:lstStyle/>
        <a:p>
          <a:r>
            <a:rPr lang="es-HN" dirty="0" smtClean="0">
              <a:solidFill>
                <a:srgbClr val="002060"/>
              </a:solidFill>
            </a:rPr>
            <a:t>Fijación del objeto del debate</a:t>
          </a:r>
          <a:endParaRPr lang="es-HN" dirty="0">
            <a:solidFill>
              <a:srgbClr val="002060"/>
            </a:solidFill>
          </a:endParaRPr>
        </a:p>
      </dgm:t>
    </dgm:pt>
    <dgm:pt modelId="{0DA21BDB-CC1B-4A21-951E-C58B078A1D5E}" type="parTrans" cxnId="{E758593A-693F-4CD8-A067-976B3FEDC614}">
      <dgm:prSet/>
      <dgm:spPr/>
      <dgm:t>
        <a:bodyPr/>
        <a:lstStyle/>
        <a:p>
          <a:endParaRPr lang="es-HN"/>
        </a:p>
      </dgm:t>
    </dgm:pt>
    <dgm:pt modelId="{C5235EA6-0E76-44E8-B39D-DE119B43F3A1}" type="sibTrans" cxnId="{E758593A-693F-4CD8-A067-976B3FEDC614}">
      <dgm:prSet/>
      <dgm:spPr/>
      <dgm:t>
        <a:bodyPr/>
        <a:lstStyle/>
        <a:p>
          <a:endParaRPr lang="es-HN"/>
        </a:p>
      </dgm:t>
    </dgm:pt>
    <dgm:pt modelId="{0F5CEF9E-4100-49D1-A173-EEE97F876BB1}">
      <dgm:prSet phldrT="[Texto]"/>
      <dgm:spPr/>
      <dgm:t>
        <a:bodyPr/>
        <a:lstStyle/>
        <a:p>
          <a:r>
            <a:rPr lang="es-HN" dirty="0" smtClean="0"/>
            <a:t>Proposición</a:t>
          </a:r>
          <a:r>
            <a:rPr lang="es-HN" dirty="0" smtClean="0">
              <a:solidFill>
                <a:srgbClr val="C00000"/>
              </a:solidFill>
            </a:rPr>
            <a:t>* Siempre sujeto a contradicción (objeciones /impugnaciones) y recursos</a:t>
          </a:r>
          <a:r>
            <a:rPr lang="es-HN" dirty="0" smtClean="0"/>
            <a:t>, admisión y evacuación de prueba</a:t>
          </a:r>
          <a:endParaRPr lang="es-HN" dirty="0"/>
        </a:p>
      </dgm:t>
    </dgm:pt>
    <dgm:pt modelId="{5C4F5B79-2FFB-43E5-A0A7-382E3668E924}" type="parTrans" cxnId="{339FFB42-3D4D-40D7-803B-C5DDDBC67396}">
      <dgm:prSet/>
      <dgm:spPr/>
      <dgm:t>
        <a:bodyPr/>
        <a:lstStyle/>
        <a:p>
          <a:endParaRPr lang="es-HN"/>
        </a:p>
      </dgm:t>
    </dgm:pt>
    <dgm:pt modelId="{AE5E45DC-033F-415A-9BE2-0198E93544A1}" type="sibTrans" cxnId="{339FFB42-3D4D-40D7-803B-C5DDDBC67396}">
      <dgm:prSet/>
      <dgm:spPr/>
      <dgm:t>
        <a:bodyPr/>
        <a:lstStyle/>
        <a:p>
          <a:endParaRPr lang="es-HN"/>
        </a:p>
      </dgm:t>
    </dgm:pt>
    <dgm:pt modelId="{E59CAAFA-148E-4A4B-B055-84FE178090CC}">
      <dgm:prSet/>
      <dgm:spPr/>
      <dgm:t>
        <a:bodyPr/>
        <a:lstStyle/>
        <a:p>
          <a:r>
            <a:rPr lang="es-HN" dirty="0" smtClean="0">
              <a:solidFill>
                <a:srgbClr val="002060"/>
              </a:solidFill>
            </a:rPr>
            <a:t>Proposición, admisión y evacuación de prueba</a:t>
          </a:r>
          <a:endParaRPr lang="es-HN" dirty="0">
            <a:solidFill>
              <a:srgbClr val="002060"/>
            </a:solidFill>
          </a:endParaRPr>
        </a:p>
      </dgm:t>
    </dgm:pt>
    <dgm:pt modelId="{0C46AADF-C01E-447C-ABD2-B5E17C853582}" type="parTrans" cxnId="{1F14BACF-E63E-4580-860D-D1633EB1F7FF}">
      <dgm:prSet/>
      <dgm:spPr/>
      <dgm:t>
        <a:bodyPr/>
        <a:lstStyle/>
        <a:p>
          <a:endParaRPr lang="es-HN"/>
        </a:p>
      </dgm:t>
    </dgm:pt>
    <dgm:pt modelId="{F41857DC-CD18-4D84-ADF2-5DAC3C9AC559}" type="sibTrans" cxnId="{1F14BACF-E63E-4580-860D-D1633EB1F7FF}">
      <dgm:prSet/>
      <dgm:spPr/>
      <dgm:t>
        <a:bodyPr/>
        <a:lstStyle/>
        <a:p>
          <a:endParaRPr lang="es-HN"/>
        </a:p>
      </dgm:t>
    </dgm:pt>
    <dgm:pt modelId="{F6C42358-B6A4-4FEC-A714-CA342661B779}">
      <dgm:prSet phldrT="[Texto]"/>
      <dgm:spPr/>
      <dgm:t>
        <a:bodyPr/>
        <a:lstStyle/>
        <a:p>
          <a:r>
            <a:rPr lang="es-HN" dirty="0" smtClean="0">
              <a:solidFill>
                <a:srgbClr val="C00000"/>
              </a:solidFill>
            </a:rPr>
            <a:t>Resolución: Auto en la Ejecución Judicial. Sentencia en la </a:t>
          </a:r>
          <a:r>
            <a:rPr lang="es-HN" dirty="0" err="1" smtClean="0">
              <a:solidFill>
                <a:srgbClr val="C00000"/>
              </a:solidFill>
            </a:rPr>
            <a:t>Extrajudiicial</a:t>
          </a:r>
          <a:r>
            <a:rPr lang="es-HN" dirty="0" smtClean="0">
              <a:solidFill>
                <a:srgbClr val="C00000"/>
              </a:solidFill>
            </a:rPr>
            <a:t>.</a:t>
          </a:r>
          <a:endParaRPr lang="es-HN" dirty="0">
            <a:solidFill>
              <a:srgbClr val="C00000"/>
            </a:solidFill>
          </a:endParaRPr>
        </a:p>
      </dgm:t>
    </dgm:pt>
    <dgm:pt modelId="{648ECD34-07D1-413A-A198-5E29D6B77965}" type="parTrans" cxnId="{757F76C9-5F61-4842-AA74-A076FD78638A}">
      <dgm:prSet/>
      <dgm:spPr/>
      <dgm:t>
        <a:bodyPr/>
        <a:lstStyle/>
        <a:p>
          <a:endParaRPr lang="es-HN"/>
        </a:p>
      </dgm:t>
    </dgm:pt>
    <dgm:pt modelId="{32A13026-C9E7-42B8-9D82-EE0291FA1100}" type="sibTrans" cxnId="{757F76C9-5F61-4842-AA74-A076FD78638A}">
      <dgm:prSet/>
      <dgm:spPr/>
      <dgm:t>
        <a:bodyPr/>
        <a:lstStyle/>
        <a:p>
          <a:endParaRPr lang="es-HN"/>
        </a:p>
      </dgm:t>
    </dgm:pt>
    <dgm:pt modelId="{81AA90CB-F023-4617-9EDD-5ECFFFC04959}">
      <dgm:prSet/>
      <dgm:spPr/>
      <dgm:t>
        <a:bodyPr/>
        <a:lstStyle/>
        <a:p>
          <a:r>
            <a:rPr lang="es-HN" dirty="0" smtClean="0">
              <a:solidFill>
                <a:srgbClr val="002060"/>
              </a:solidFill>
            </a:rPr>
            <a:t>Alegatos</a:t>
          </a:r>
          <a:endParaRPr lang="es-HN" dirty="0">
            <a:solidFill>
              <a:srgbClr val="002060"/>
            </a:solidFill>
          </a:endParaRPr>
        </a:p>
      </dgm:t>
    </dgm:pt>
    <dgm:pt modelId="{AE8EF1CB-C531-4004-AB0A-C2E3F80FDABA}" type="parTrans" cxnId="{9D9CFE15-A081-471D-94A4-EC0A0B5C2832}">
      <dgm:prSet/>
      <dgm:spPr/>
      <dgm:t>
        <a:bodyPr/>
        <a:lstStyle/>
        <a:p>
          <a:endParaRPr lang="es-HN"/>
        </a:p>
      </dgm:t>
    </dgm:pt>
    <dgm:pt modelId="{83915889-BC6E-4BFD-A5A4-04D902A6513B}" type="sibTrans" cxnId="{9D9CFE15-A081-471D-94A4-EC0A0B5C2832}">
      <dgm:prSet/>
      <dgm:spPr/>
      <dgm:t>
        <a:bodyPr/>
        <a:lstStyle/>
        <a:p>
          <a:endParaRPr lang="es-HN"/>
        </a:p>
      </dgm:t>
    </dgm:pt>
    <dgm:pt modelId="{AF3B298F-D410-4CC2-ACD5-112C41A38A96}">
      <dgm:prSet/>
      <dgm:spPr/>
      <dgm:t>
        <a:bodyPr/>
        <a:lstStyle/>
        <a:p>
          <a:endParaRPr lang="es-HN">
            <a:solidFill>
              <a:srgbClr val="002060"/>
            </a:solidFill>
          </a:endParaRPr>
        </a:p>
      </dgm:t>
    </dgm:pt>
    <dgm:pt modelId="{19A35AA0-B4A0-46F5-B46D-7E2FE5340879}" type="parTrans" cxnId="{6DA9CDA0-ACF2-43DA-8BFB-071890635AD5}">
      <dgm:prSet/>
      <dgm:spPr/>
      <dgm:t>
        <a:bodyPr/>
        <a:lstStyle/>
        <a:p>
          <a:endParaRPr lang="es-HN"/>
        </a:p>
      </dgm:t>
    </dgm:pt>
    <dgm:pt modelId="{65D7D4AF-D528-4639-8B05-A70F70FE1537}" type="sibTrans" cxnId="{6DA9CDA0-ACF2-43DA-8BFB-071890635AD5}">
      <dgm:prSet/>
      <dgm:spPr/>
      <dgm:t>
        <a:bodyPr/>
        <a:lstStyle/>
        <a:p>
          <a:endParaRPr lang="es-HN"/>
        </a:p>
      </dgm:t>
    </dgm:pt>
    <dgm:pt modelId="{9850CB3B-2116-4DCB-8B4A-604CE35B434E}">
      <dgm:prSet/>
      <dgm:spPr/>
      <dgm:t>
        <a:bodyPr/>
        <a:lstStyle/>
        <a:p>
          <a:endParaRPr lang="es-HN">
            <a:solidFill>
              <a:srgbClr val="002060"/>
            </a:solidFill>
          </a:endParaRPr>
        </a:p>
      </dgm:t>
    </dgm:pt>
    <dgm:pt modelId="{5EFEFF32-A5DB-48D6-AE00-CBE00425BE11}" type="parTrans" cxnId="{0454E56C-4F71-47A3-9217-08D067145863}">
      <dgm:prSet/>
      <dgm:spPr/>
      <dgm:t>
        <a:bodyPr/>
        <a:lstStyle/>
        <a:p>
          <a:endParaRPr lang="es-HN"/>
        </a:p>
      </dgm:t>
    </dgm:pt>
    <dgm:pt modelId="{A9B8FBBB-502B-4BC8-B6B2-AB3DA2693655}" type="sibTrans" cxnId="{0454E56C-4F71-47A3-9217-08D067145863}">
      <dgm:prSet/>
      <dgm:spPr/>
      <dgm:t>
        <a:bodyPr/>
        <a:lstStyle/>
        <a:p>
          <a:endParaRPr lang="es-HN"/>
        </a:p>
      </dgm:t>
    </dgm:pt>
    <dgm:pt modelId="{B511BEC5-7395-4BFC-87DE-5BE33E0024BF}" type="pres">
      <dgm:prSet presAssocID="{C61FCB81-6515-4F8E-8F90-35F08A03543F}" presName="Name0" presStyleCnt="0">
        <dgm:presLayoutVars>
          <dgm:dir/>
          <dgm:animLvl val="lvl"/>
          <dgm:resizeHandles val="exact"/>
        </dgm:presLayoutVars>
      </dgm:prSet>
      <dgm:spPr/>
      <dgm:t>
        <a:bodyPr/>
        <a:lstStyle/>
        <a:p>
          <a:endParaRPr lang="es-HN"/>
        </a:p>
      </dgm:t>
    </dgm:pt>
    <dgm:pt modelId="{48B1ADF9-F477-49C4-9D7D-A475AB0012DF}" type="pres">
      <dgm:prSet presAssocID="{C61FCB81-6515-4F8E-8F90-35F08A03543F}" presName="tSp" presStyleCnt="0"/>
      <dgm:spPr/>
    </dgm:pt>
    <dgm:pt modelId="{D41A2F41-CE92-40E2-89EA-0DC0B32190A5}" type="pres">
      <dgm:prSet presAssocID="{C61FCB81-6515-4F8E-8F90-35F08A03543F}" presName="bSp" presStyleCnt="0"/>
      <dgm:spPr/>
    </dgm:pt>
    <dgm:pt modelId="{D622445A-BE83-4818-A653-40ED5A9654A7}" type="pres">
      <dgm:prSet presAssocID="{C61FCB81-6515-4F8E-8F90-35F08A03543F}" presName="process" presStyleCnt="0"/>
      <dgm:spPr/>
    </dgm:pt>
    <dgm:pt modelId="{5BDAFCB3-AB99-4216-8BE0-EC5B10ABF990}" type="pres">
      <dgm:prSet presAssocID="{CB70ECD7-EC74-4357-B75C-C2EC53182BE3}" presName="composite1" presStyleCnt="0"/>
      <dgm:spPr/>
    </dgm:pt>
    <dgm:pt modelId="{804F1C04-233D-4001-8B6C-E47AA72EE09E}" type="pres">
      <dgm:prSet presAssocID="{CB70ECD7-EC74-4357-B75C-C2EC53182BE3}" presName="dummyNode1" presStyleLbl="node1" presStyleIdx="0" presStyleCnt="3"/>
      <dgm:spPr/>
    </dgm:pt>
    <dgm:pt modelId="{ED49EDD3-D13F-4C49-92CD-5FFD14517002}" type="pres">
      <dgm:prSet presAssocID="{CB70ECD7-EC74-4357-B75C-C2EC53182BE3}" presName="childNode1" presStyleLbl="bgAcc1" presStyleIdx="0" presStyleCnt="3">
        <dgm:presLayoutVars>
          <dgm:bulletEnabled val="1"/>
        </dgm:presLayoutVars>
      </dgm:prSet>
      <dgm:spPr/>
      <dgm:t>
        <a:bodyPr/>
        <a:lstStyle/>
        <a:p>
          <a:endParaRPr lang="es-HN"/>
        </a:p>
      </dgm:t>
    </dgm:pt>
    <dgm:pt modelId="{812AA3BC-436F-4796-8E05-85A997F4BDEA}" type="pres">
      <dgm:prSet presAssocID="{CB70ECD7-EC74-4357-B75C-C2EC53182BE3}" presName="childNode1tx" presStyleLbl="bgAcc1" presStyleIdx="0" presStyleCnt="3">
        <dgm:presLayoutVars>
          <dgm:bulletEnabled val="1"/>
        </dgm:presLayoutVars>
      </dgm:prSet>
      <dgm:spPr/>
      <dgm:t>
        <a:bodyPr/>
        <a:lstStyle/>
        <a:p>
          <a:endParaRPr lang="es-HN"/>
        </a:p>
      </dgm:t>
    </dgm:pt>
    <dgm:pt modelId="{43FFB588-A67E-4181-9659-69F4910DBF5B}" type="pres">
      <dgm:prSet presAssocID="{CB70ECD7-EC74-4357-B75C-C2EC53182BE3}" presName="parentNode1" presStyleLbl="node1" presStyleIdx="0" presStyleCnt="3">
        <dgm:presLayoutVars>
          <dgm:chMax val="1"/>
          <dgm:bulletEnabled val="1"/>
        </dgm:presLayoutVars>
      </dgm:prSet>
      <dgm:spPr/>
      <dgm:t>
        <a:bodyPr/>
        <a:lstStyle/>
        <a:p>
          <a:endParaRPr lang="es-HN"/>
        </a:p>
      </dgm:t>
    </dgm:pt>
    <dgm:pt modelId="{4D371E29-2F9B-4CC1-9E83-080FA3BEBDBA}" type="pres">
      <dgm:prSet presAssocID="{CB70ECD7-EC74-4357-B75C-C2EC53182BE3}" presName="connSite1" presStyleCnt="0"/>
      <dgm:spPr/>
    </dgm:pt>
    <dgm:pt modelId="{2A4E0483-A002-4080-9664-2A7A1E3C52FA}" type="pres">
      <dgm:prSet presAssocID="{D213B27D-803D-4207-BC50-46881CB9F3C8}" presName="Name9" presStyleLbl="sibTrans2D1" presStyleIdx="0" presStyleCnt="2"/>
      <dgm:spPr/>
      <dgm:t>
        <a:bodyPr/>
        <a:lstStyle/>
        <a:p>
          <a:endParaRPr lang="es-HN"/>
        </a:p>
      </dgm:t>
    </dgm:pt>
    <dgm:pt modelId="{01EC4AD7-CF44-482F-BD15-DB1CB0F56851}" type="pres">
      <dgm:prSet presAssocID="{0F5CEF9E-4100-49D1-A173-EEE97F876BB1}" presName="composite2" presStyleCnt="0"/>
      <dgm:spPr/>
    </dgm:pt>
    <dgm:pt modelId="{4F6D0C3B-E471-4642-BDBC-FABE6B0C6B0F}" type="pres">
      <dgm:prSet presAssocID="{0F5CEF9E-4100-49D1-A173-EEE97F876BB1}" presName="dummyNode2" presStyleLbl="node1" presStyleIdx="0" presStyleCnt="3"/>
      <dgm:spPr/>
    </dgm:pt>
    <dgm:pt modelId="{80823954-461A-4A7D-96EF-FE7C544C5B34}" type="pres">
      <dgm:prSet presAssocID="{0F5CEF9E-4100-49D1-A173-EEE97F876BB1}" presName="childNode2" presStyleLbl="bgAcc1" presStyleIdx="1" presStyleCnt="3">
        <dgm:presLayoutVars>
          <dgm:bulletEnabled val="1"/>
        </dgm:presLayoutVars>
      </dgm:prSet>
      <dgm:spPr/>
      <dgm:t>
        <a:bodyPr/>
        <a:lstStyle/>
        <a:p>
          <a:endParaRPr lang="es-HN"/>
        </a:p>
      </dgm:t>
    </dgm:pt>
    <dgm:pt modelId="{7B58B8F5-6014-4825-8876-E34D47AB7652}" type="pres">
      <dgm:prSet presAssocID="{0F5CEF9E-4100-49D1-A173-EEE97F876BB1}" presName="childNode2tx" presStyleLbl="bgAcc1" presStyleIdx="1" presStyleCnt="3">
        <dgm:presLayoutVars>
          <dgm:bulletEnabled val="1"/>
        </dgm:presLayoutVars>
      </dgm:prSet>
      <dgm:spPr/>
      <dgm:t>
        <a:bodyPr/>
        <a:lstStyle/>
        <a:p>
          <a:endParaRPr lang="es-HN"/>
        </a:p>
      </dgm:t>
    </dgm:pt>
    <dgm:pt modelId="{9BB7E61E-0A0E-44BF-A0B8-E42586CD08B9}" type="pres">
      <dgm:prSet presAssocID="{0F5CEF9E-4100-49D1-A173-EEE97F876BB1}" presName="parentNode2" presStyleLbl="node1" presStyleIdx="1" presStyleCnt="3">
        <dgm:presLayoutVars>
          <dgm:chMax val="0"/>
          <dgm:bulletEnabled val="1"/>
        </dgm:presLayoutVars>
      </dgm:prSet>
      <dgm:spPr/>
      <dgm:t>
        <a:bodyPr/>
        <a:lstStyle/>
        <a:p>
          <a:endParaRPr lang="es-HN"/>
        </a:p>
      </dgm:t>
    </dgm:pt>
    <dgm:pt modelId="{ECDF4DAB-F7F7-4273-8566-32C37666015E}" type="pres">
      <dgm:prSet presAssocID="{0F5CEF9E-4100-49D1-A173-EEE97F876BB1}" presName="connSite2" presStyleCnt="0"/>
      <dgm:spPr/>
    </dgm:pt>
    <dgm:pt modelId="{CB1838DD-634C-45A3-90CA-F14A9A312E2D}" type="pres">
      <dgm:prSet presAssocID="{AE5E45DC-033F-415A-9BE2-0198E93544A1}" presName="Name18" presStyleLbl="sibTrans2D1" presStyleIdx="1" presStyleCnt="2"/>
      <dgm:spPr/>
      <dgm:t>
        <a:bodyPr/>
        <a:lstStyle/>
        <a:p>
          <a:endParaRPr lang="es-HN"/>
        </a:p>
      </dgm:t>
    </dgm:pt>
    <dgm:pt modelId="{6436E96C-5751-4238-A21A-8D5E343F3AC6}" type="pres">
      <dgm:prSet presAssocID="{F6C42358-B6A4-4FEC-A714-CA342661B779}" presName="composite1" presStyleCnt="0"/>
      <dgm:spPr/>
    </dgm:pt>
    <dgm:pt modelId="{1462BAEC-ABC4-407E-9CF3-A5ED0AC6FC19}" type="pres">
      <dgm:prSet presAssocID="{F6C42358-B6A4-4FEC-A714-CA342661B779}" presName="dummyNode1" presStyleLbl="node1" presStyleIdx="1" presStyleCnt="3"/>
      <dgm:spPr/>
    </dgm:pt>
    <dgm:pt modelId="{C5900D10-5A04-4A94-91D9-C7A4B3F407DE}" type="pres">
      <dgm:prSet presAssocID="{F6C42358-B6A4-4FEC-A714-CA342661B779}" presName="childNode1" presStyleLbl="bgAcc1" presStyleIdx="2" presStyleCnt="3">
        <dgm:presLayoutVars>
          <dgm:bulletEnabled val="1"/>
        </dgm:presLayoutVars>
      </dgm:prSet>
      <dgm:spPr/>
      <dgm:t>
        <a:bodyPr/>
        <a:lstStyle/>
        <a:p>
          <a:endParaRPr lang="es-HN"/>
        </a:p>
      </dgm:t>
    </dgm:pt>
    <dgm:pt modelId="{A7FAA1B1-FF66-4C54-A4A4-BF2B1D560143}" type="pres">
      <dgm:prSet presAssocID="{F6C42358-B6A4-4FEC-A714-CA342661B779}" presName="childNode1tx" presStyleLbl="bgAcc1" presStyleIdx="2" presStyleCnt="3">
        <dgm:presLayoutVars>
          <dgm:bulletEnabled val="1"/>
        </dgm:presLayoutVars>
      </dgm:prSet>
      <dgm:spPr/>
      <dgm:t>
        <a:bodyPr/>
        <a:lstStyle/>
        <a:p>
          <a:endParaRPr lang="es-HN"/>
        </a:p>
      </dgm:t>
    </dgm:pt>
    <dgm:pt modelId="{588D090D-7240-4D86-A845-7C3CCE7BA8F1}" type="pres">
      <dgm:prSet presAssocID="{F6C42358-B6A4-4FEC-A714-CA342661B779}" presName="parentNode1" presStyleLbl="node1" presStyleIdx="2" presStyleCnt="3">
        <dgm:presLayoutVars>
          <dgm:chMax val="1"/>
          <dgm:bulletEnabled val="1"/>
        </dgm:presLayoutVars>
      </dgm:prSet>
      <dgm:spPr/>
      <dgm:t>
        <a:bodyPr/>
        <a:lstStyle/>
        <a:p>
          <a:endParaRPr lang="es-HN"/>
        </a:p>
      </dgm:t>
    </dgm:pt>
    <dgm:pt modelId="{BB69F9E2-7F7C-4B40-A0B4-C03F53F47875}" type="pres">
      <dgm:prSet presAssocID="{F6C42358-B6A4-4FEC-A714-CA342661B779}" presName="connSite1" presStyleCnt="0"/>
      <dgm:spPr/>
    </dgm:pt>
  </dgm:ptLst>
  <dgm:cxnLst>
    <dgm:cxn modelId="{0454E56C-4F71-47A3-9217-08D067145863}" srcId="{F6C42358-B6A4-4FEC-A714-CA342661B779}" destId="{9850CB3B-2116-4DCB-8B4A-604CE35B434E}" srcOrd="1" destOrd="0" parTransId="{5EFEFF32-A5DB-48D6-AE00-CBE00425BE11}" sibTransId="{A9B8FBBB-502B-4BC8-B6B2-AB3DA2693655}"/>
    <dgm:cxn modelId="{EACF7A59-5688-40F1-9A13-6BA728CF2E00}" type="presOf" srcId="{9850CB3B-2116-4DCB-8B4A-604CE35B434E}" destId="{A7FAA1B1-FF66-4C54-A4A4-BF2B1D560143}" srcOrd="1" destOrd="1" presId="urn:microsoft.com/office/officeart/2005/8/layout/hProcess4"/>
    <dgm:cxn modelId="{DA464018-0144-46DF-8AB0-77182701EBBB}" type="presOf" srcId="{CB70ECD7-EC74-4357-B75C-C2EC53182BE3}" destId="{43FFB588-A67E-4181-9659-69F4910DBF5B}" srcOrd="0" destOrd="0" presId="urn:microsoft.com/office/officeart/2005/8/layout/hProcess4"/>
    <dgm:cxn modelId="{E758593A-693F-4CD8-A067-976B3FEDC614}" srcId="{CB70ECD7-EC74-4357-B75C-C2EC53182BE3}" destId="{1E7A2E54-AD46-440B-9762-AF292F49232E}" srcOrd="0" destOrd="0" parTransId="{0DA21BDB-CC1B-4A21-951E-C58B078A1D5E}" sibTransId="{C5235EA6-0E76-44E8-B39D-DE119B43F3A1}"/>
    <dgm:cxn modelId="{153FB57E-F550-473B-80F8-47F9E65DFA59}" type="presOf" srcId="{81AA90CB-F023-4617-9EDD-5ECFFFC04959}" destId="{C5900D10-5A04-4A94-91D9-C7A4B3F407DE}" srcOrd="0" destOrd="2" presId="urn:microsoft.com/office/officeart/2005/8/layout/hProcess4"/>
    <dgm:cxn modelId="{4BA2F343-6D0F-4C5A-8043-4F0BC8169153}" srcId="{C61FCB81-6515-4F8E-8F90-35F08A03543F}" destId="{CB70ECD7-EC74-4357-B75C-C2EC53182BE3}" srcOrd="0" destOrd="0" parTransId="{8EFFC1C5-F190-495D-B2C3-216FDE78792C}" sibTransId="{D213B27D-803D-4207-BC50-46881CB9F3C8}"/>
    <dgm:cxn modelId="{757F76C9-5F61-4842-AA74-A076FD78638A}" srcId="{C61FCB81-6515-4F8E-8F90-35F08A03543F}" destId="{F6C42358-B6A4-4FEC-A714-CA342661B779}" srcOrd="2" destOrd="0" parTransId="{648ECD34-07D1-413A-A198-5E29D6B77965}" sibTransId="{32A13026-C9E7-42B8-9D82-EE0291FA1100}"/>
    <dgm:cxn modelId="{04BC058F-474E-4F24-9AC8-B67E6CB92244}" type="presOf" srcId="{E59CAAFA-148E-4A4B-B055-84FE178090CC}" destId="{80823954-461A-4A7D-96EF-FE7C544C5B34}" srcOrd="0" destOrd="0" presId="urn:microsoft.com/office/officeart/2005/8/layout/hProcess4"/>
    <dgm:cxn modelId="{B3B06140-1574-4407-8207-A46D975EEBCF}" type="presOf" srcId="{F6C42358-B6A4-4FEC-A714-CA342661B779}" destId="{588D090D-7240-4D86-A845-7C3CCE7BA8F1}" srcOrd="0" destOrd="0" presId="urn:microsoft.com/office/officeart/2005/8/layout/hProcess4"/>
    <dgm:cxn modelId="{339FFB42-3D4D-40D7-803B-C5DDDBC67396}" srcId="{C61FCB81-6515-4F8E-8F90-35F08A03543F}" destId="{0F5CEF9E-4100-49D1-A173-EEE97F876BB1}" srcOrd="1" destOrd="0" parTransId="{5C4F5B79-2FFB-43E5-A0A7-382E3668E924}" sibTransId="{AE5E45DC-033F-415A-9BE2-0198E93544A1}"/>
    <dgm:cxn modelId="{DB8DAA73-6172-441A-AD81-FE36E951E045}" type="presOf" srcId="{AE5E45DC-033F-415A-9BE2-0198E93544A1}" destId="{CB1838DD-634C-45A3-90CA-F14A9A312E2D}" srcOrd="0" destOrd="0" presId="urn:microsoft.com/office/officeart/2005/8/layout/hProcess4"/>
    <dgm:cxn modelId="{57C8F645-06F2-48CC-9C3D-33BFC0DF37F9}" type="presOf" srcId="{1E7A2E54-AD46-440B-9762-AF292F49232E}" destId="{812AA3BC-436F-4796-8E05-85A997F4BDEA}" srcOrd="1" destOrd="0" presId="urn:microsoft.com/office/officeart/2005/8/layout/hProcess4"/>
    <dgm:cxn modelId="{FF18E718-3313-4EBB-92C6-5ACBDFEDDABE}" type="presOf" srcId="{81AA90CB-F023-4617-9EDD-5ECFFFC04959}" destId="{A7FAA1B1-FF66-4C54-A4A4-BF2B1D560143}" srcOrd="1" destOrd="2" presId="urn:microsoft.com/office/officeart/2005/8/layout/hProcess4"/>
    <dgm:cxn modelId="{6DA9CDA0-ACF2-43DA-8BFB-071890635AD5}" srcId="{F6C42358-B6A4-4FEC-A714-CA342661B779}" destId="{AF3B298F-D410-4CC2-ACD5-112C41A38A96}" srcOrd="0" destOrd="0" parTransId="{19A35AA0-B4A0-46F5-B46D-7E2FE5340879}" sibTransId="{65D7D4AF-D528-4639-8B05-A70F70FE1537}"/>
    <dgm:cxn modelId="{EC1F2937-6C86-4A52-B3CC-B64CF2098A50}" type="presOf" srcId="{D213B27D-803D-4207-BC50-46881CB9F3C8}" destId="{2A4E0483-A002-4080-9664-2A7A1E3C52FA}" srcOrd="0" destOrd="0" presId="urn:microsoft.com/office/officeart/2005/8/layout/hProcess4"/>
    <dgm:cxn modelId="{09073899-A817-4402-9712-DCBE15337E28}" type="presOf" srcId="{9850CB3B-2116-4DCB-8B4A-604CE35B434E}" destId="{C5900D10-5A04-4A94-91D9-C7A4B3F407DE}" srcOrd="0" destOrd="1" presId="urn:microsoft.com/office/officeart/2005/8/layout/hProcess4"/>
    <dgm:cxn modelId="{1F14BACF-E63E-4580-860D-D1633EB1F7FF}" srcId="{0F5CEF9E-4100-49D1-A173-EEE97F876BB1}" destId="{E59CAAFA-148E-4A4B-B055-84FE178090CC}" srcOrd="0" destOrd="0" parTransId="{0C46AADF-C01E-447C-ABD2-B5E17C853582}" sibTransId="{F41857DC-CD18-4D84-ADF2-5DAC3C9AC559}"/>
    <dgm:cxn modelId="{5ABC494F-1030-488C-AE52-10D918C54AB9}" type="presOf" srcId="{AF3B298F-D410-4CC2-ACD5-112C41A38A96}" destId="{C5900D10-5A04-4A94-91D9-C7A4B3F407DE}" srcOrd="0" destOrd="0" presId="urn:microsoft.com/office/officeart/2005/8/layout/hProcess4"/>
    <dgm:cxn modelId="{79C3559E-8A3D-4945-9B59-4BAA3037D9A2}" type="presOf" srcId="{E59CAAFA-148E-4A4B-B055-84FE178090CC}" destId="{7B58B8F5-6014-4825-8876-E34D47AB7652}" srcOrd="1" destOrd="0" presId="urn:microsoft.com/office/officeart/2005/8/layout/hProcess4"/>
    <dgm:cxn modelId="{BE6B4C50-B2B8-40C1-8BD6-EDEA25615035}" type="presOf" srcId="{0F5CEF9E-4100-49D1-A173-EEE97F876BB1}" destId="{9BB7E61E-0A0E-44BF-A0B8-E42586CD08B9}" srcOrd="0" destOrd="0" presId="urn:microsoft.com/office/officeart/2005/8/layout/hProcess4"/>
    <dgm:cxn modelId="{312E513D-6B78-42C5-A6CB-0F6296EE2A30}" type="presOf" srcId="{1E7A2E54-AD46-440B-9762-AF292F49232E}" destId="{ED49EDD3-D13F-4C49-92CD-5FFD14517002}" srcOrd="0" destOrd="0" presId="urn:microsoft.com/office/officeart/2005/8/layout/hProcess4"/>
    <dgm:cxn modelId="{C05F972D-554D-41BF-8186-DD1EF1CFE650}" type="presOf" srcId="{C61FCB81-6515-4F8E-8F90-35F08A03543F}" destId="{B511BEC5-7395-4BFC-87DE-5BE33E0024BF}" srcOrd="0" destOrd="0" presId="urn:microsoft.com/office/officeart/2005/8/layout/hProcess4"/>
    <dgm:cxn modelId="{D0083B44-C5AA-4699-AE4A-4D8F456CE63E}" type="presOf" srcId="{AF3B298F-D410-4CC2-ACD5-112C41A38A96}" destId="{A7FAA1B1-FF66-4C54-A4A4-BF2B1D560143}" srcOrd="1" destOrd="0" presId="urn:microsoft.com/office/officeart/2005/8/layout/hProcess4"/>
    <dgm:cxn modelId="{9D9CFE15-A081-471D-94A4-EC0A0B5C2832}" srcId="{F6C42358-B6A4-4FEC-A714-CA342661B779}" destId="{81AA90CB-F023-4617-9EDD-5ECFFFC04959}" srcOrd="2" destOrd="0" parTransId="{AE8EF1CB-C531-4004-AB0A-C2E3F80FDABA}" sibTransId="{83915889-BC6E-4BFD-A5A4-04D902A6513B}"/>
    <dgm:cxn modelId="{F40771F9-A2E5-4244-8A53-684503DC23C2}" type="presParOf" srcId="{B511BEC5-7395-4BFC-87DE-5BE33E0024BF}" destId="{48B1ADF9-F477-49C4-9D7D-A475AB0012DF}" srcOrd="0" destOrd="0" presId="urn:microsoft.com/office/officeart/2005/8/layout/hProcess4"/>
    <dgm:cxn modelId="{B048379E-3928-4491-84BC-587B9FF5C634}" type="presParOf" srcId="{B511BEC5-7395-4BFC-87DE-5BE33E0024BF}" destId="{D41A2F41-CE92-40E2-89EA-0DC0B32190A5}" srcOrd="1" destOrd="0" presId="urn:microsoft.com/office/officeart/2005/8/layout/hProcess4"/>
    <dgm:cxn modelId="{367C3A68-1EFD-4D42-BDFB-EA96E48DDCEB}" type="presParOf" srcId="{B511BEC5-7395-4BFC-87DE-5BE33E0024BF}" destId="{D622445A-BE83-4818-A653-40ED5A9654A7}" srcOrd="2" destOrd="0" presId="urn:microsoft.com/office/officeart/2005/8/layout/hProcess4"/>
    <dgm:cxn modelId="{EB851CA8-C263-4BCD-954A-F800E3CE4D6F}" type="presParOf" srcId="{D622445A-BE83-4818-A653-40ED5A9654A7}" destId="{5BDAFCB3-AB99-4216-8BE0-EC5B10ABF990}" srcOrd="0" destOrd="0" presId="urn:microsoft.com/office/officeart/2005/8/layout/hProcess4"/>
    <dgm:cxn modelId="{BD494442-FBC8-419A-B2E5-0197D49DF76D}" type="presParOf" srcId="{5BDAFCB3-AB99-4216-8BE0-EC5B10ABF990}" destId="{804F1C04-233D-4001-8B6C-E47AA72EE09E}" srcOrd="0" destOrd="0" presId="urn:microsoft.com/office/officeart/2005/8/layout/hProcess4"/>
    <dgm:cxn modelId="{DE94A20C-16D1-4F0D-B78E-9A7EE069FA5A}" type="presParOf" srcId="{5BDAFCB3-AB99-4216-8BE0-EC5B10ABF990}" destId="{ED49EDD3-D13F-4C49-92CD-5FFD14517002}" srcOrd="1" destOrd="0" presId="urn:microsoft.com/office/officeart/2005/8/layout/hProcess4"/>
    <dgm:cxn modelId="{B31BA621-8D43-4F63-B6A3-C51BB0D4C20F}" type="presParOf" srcId="{5BDAFCB3-AB99-4216-8BE0-EC5B10ABF990}" destId="{812AA3BC-436F-4796-8E05-85A997F4BDEA}" srcOrd="2" destOrd="0" presId="urn:microsoft.com/office/officeart/2005/8/layout/hProcess4"/>
    <dgm:cxn modelId="{028F74BA-9E85-40F9-9E41-58784A56EF1F}" type="presParOf" srcId="{5BDAFCB3-AB99-4216-8BE0-EC5B10ABF990}" destId="{43FFB588-A67E-4181-9659-69F4910DBF5B}" srcOrd="3" destOrd="0" presId="urn:microsoft.com/office/officeart/2005/8/layout/hProcess4"/>
    <dgm:cxn modelId="{94A7C8DC-37BD-409A-9873-ACBCE82F5C81}" type="presParOf" srcId="{5BDAFCB3-AB99-4216-8BE0-EC5B10ABF990}" destId="{4D371E29-2F9B-4CC1-9E83-080FA3BEBDBA}" srcOrd="4" destOrd="0" presId="urn:microsoft.com/office/officeart/2005/8/layout/hProcess4"/>
    <dgm:cxn modelId="{63CAB324-FF2A-4716-ACE9-C6A04FE5CD10}" type="presParOf" srcId="{D622445A-BE83-4818-A653-40ED5A9654A7}" destId="{2A4E0483-A002-4080-9664-2A7A1E3C52FA}" srcOrd="1" destOrd="0" presId="urn:microsoft.com/office/officeart/2005/8/layout/hProcess4"/>
    <dgm:cxn modelId="{4F1B54D8-C52B-4C39-A52D-588C4B49BF29}" type="presParOf" srcId="{D622445A-BE83-4818-A653-40ED5A9654A7}" destId="{01EC4AD7-CF44-482F-BD15-DB1CB0F56851}" srcOrd="2" destOrd="0" presId="urn:microsoft.com/office/officeart/2005/8/layout/hProcess4"/>
    <dgm:cxn modelId="{5D9FA67B-9938-4FD9-A505-C68F1CE8F3D2}" type="presParOf" srcId="{01EC4AD7-CF44-482F-BD15-DB1CB0F56851}" destId="{4F6D0C3B-E471-4642-BDBC-FABE6B0C6B0F}" srcOrd="0" destOrd="0" presId="urn:microsoft.com/office/officeart/2005/8/layout/hProcess4"/>
    <dgm:cxn modelId="{E509AC7C-88E3-4764-91BB-20EEC3DA35C4}" type="presParOf" srcId="{01EC4AD7-CF44-482F-BD15-DB1CB0F56851}" destId="{80823954-461A-4A7D-96EF-FE7C544C5B34}" srcOrd="1" destOrd="0" presId="urn:microsoft.com/office/officeart/2005/8/layout/hProcess4"/>
    <dgm:cxn modelId="{7E481294-F96A-4695-A8B3-331934F52CA1}" type="presParOf" srcId="{01EC4AD7-CF44-482F-BD15-DB1CB0F56851}" destId="{7B58B8F5-6014-4825-8876-E34D47AB7652}" srcOrd="2" destOrd="0" presId="urn:microsoft.com/office/officeart/2005/8/layout/hProcess4"/>
    <dgm:cxn modelId="{AD0DED00-DD8E-4783-BC61-C6314047247D}" type="presParOf" srcId="{01EC4AD7-CF44-482F-BD15-DB1CB0F56851}" destId="{9BB7E61E-0A0E-44BF-A0B8-E42586CD08B9}" srcOrd="3" destOrd="0" presId="urn:microsoft.com/office/officeart/2005/8/layout/hProcess4"/>
    <dgm:cxn modelId="{7A984704-0E83-481B-B9FF-174FDF70AC98}" type="presParOf" srcId="{01EC4AD7-CF44-482F-BD15-DB1CB0F56851}" destId="{ECDF4DAB-F7F7-4273-8566-32C37666015E}" srcOrd="4" destOrd="0" presId="urn:microsoft.com/office/officeart/2005/8/layout/hProcess4"/>
    <dgm:cxn modelId="{149F33CE-3BAD-48BF-A775-CDE52740E779}" type="presParOf" srcId="{D622445A-BE83-4818-A653-40ED5A9654A7}" destId="{CB1838DD-634C-45A3-90CA-F14A9A312E2D}" srcOrd="3" destOrd="0" presId="urn:microsoft.com/office/officeart/2005/8/layout/hProcess4"/>
    <dgm:cxn modelId="{690D99DE-DB5D-45DB-90A4-9502D01C133B}" type="presParOf" srcId="{D622445A-BE83-4818-A653-40ED5A9654A7}" destId="{6436E96C-5751-4238-A21A-8D5E343F3AC6}" srcOrd="4" destOrd="0" presId="urn:microsoft.com/office/officeart/2005/8/layout/hProcess4"/>
    <dgm:cxn modelId="{8452DAEA-CDBD-4C29-AB8A-5B199FA4D905}" type="presParOf" srcId="{6436E96C-5751-4238-A21A-8D5E343F3AC6}" destId="{1462BAEC-ABC4-407E-9CF3-A5ED0AC6FC19}" srcOrd="0" destOrd="0" presId="urn:microsoft.com/office/officeart/2005/8/layout/hProcess4"/>
    <dgm:cxn modelId="{61E91FF5-796F-4404-AF85-14BC353D0EBA}" type="presParOf" srcId="{6436E96C-5751-4238-A21A-8D5E343F3AC6}" destId="{C5900D10-5A04-4A94-91D9-C7A4B3F407DE}" srcOrd="1" destOrd="0" presId="urn:microsoft.com/office/officeart/2005/8/layout/hProcess4"/>
    <dgm:cxn modelId="{B3AC3E32-3589-40CE-9512-7CE0644A87E4}" type="presParOf" srcId="{6436E96C-5751-4238-A21A-8D5E343F3AC6}" destId="{A7FAA1B1-FF66-4C54-A4A4-BF2B1D560143}" srcOrd="2" destOrd="0" presId="urn:microsoft.com/office/officeart/2005/8/layout/hProcess4"/>
    <dgm:cxn modelId="{D86E7DA2-FCE3-40BF-82C3-F501E45B8166}" type="presParOf" srcId="{6436E96C-5751-4238-A21A-8D5E343F3AC6}" destId="{588D090D-7240-4D86-A845-7C3CCE7BA8F1}" srcOrd="3" destOrd="0" presId="urn:microsoft.com/office/officeart/2005/8/layout/hProcess4"/>
    <dgm:cxn modelId="{F7AF2603-192A-4352-8393-23941DA75ADD}" type="presParOf" srcId="{6436E96C-5751-4238-A21A-8D5E343F3AC6}" destId="{BB69F9E2-7F7C-4B40-A0B4-C03F53F4787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641D8-759B-424C-95E5-F18EF8E967E7}">
      <dsp:nvSpPr>
        <dsp:cNvPr id="0" name=""/>
        <dsp:cNvSpPr/>
      </dsp:nvSpPr>
      <dsp:spPr>
        <a:xfrm>
          <a:off x="1425058" y="355221"/>
          <a:ext cx="3422294" cy="3160009"/>
        </a:xfrm>
        <a:prstGeom prst="pie">
          <a:avLst>
            <a:gd name="adj1" fmla="val 16200000"/>
            <a:gd name="adj2" fmla="val 18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HN" sz="1400" kern="1200" dirty="0" smtClean="0">
              <a:solidFill>
                <a:srgbClr val="00B050"/>
              </a:solidFill>
            </a:rPr>
            <a:t>Si reúnen todos los requisitos se </a:t>
          </a:r>
          <a:r>
            <a:rPr lang="es-HN" sz="1400" b="1" i="1" kern="1200" dirty="0" smtClean="0">
              <a:solidFill>
                <a:srgbClr val="00B050"/>
              </a:solidFill>
            </a:rPr>
            <a:t>ADMITE</a:t>
          </a:r>
          <a:r>
            <a:rPr lang="es-HN" sz="1400" kern="1200" dirty="0" smtClean="0">
              <a:solidFill>
                <a:srgbClr val="00B050"/>
              </a:solidFill>
            </a:rPr>
            <a:t> a trámite</a:t>
          </a:r>
          <a:endParaRPr lang="es-HN" sz="1400" kern="1200" dirty="0">
            <a:solidFill>
              <a:srgbClr val="00B050"/>
            </a:solidFill>
          </a:endParaRPr>
        </a:p>
      </dsp:txBody>
      <dsp:txXfrm>
        <a:off x="3285727" y="938318"/>
        <a:ext cx="1161135" cy="1053336"/>
      </dsp:txXfrm>
    </dsp:sp>
    <dsp:sp modelId="{935380F0-A7C6-4DFE-80C1-73D6C5D7D894}">
      <dsp:nvSpPr>
        <dsp:cNvPr id="0" name=""/>
        <dsp:cNvSpPr/>
      </dsp:nvSpPr>
      <dsp:spPr>
        <a:xfrm>
          <a:off x="1248647" y="325932"/>
          <a:ext cx="3422294" cy="3422294"/>
        </a:xfrm>
        <a:prstGeom prst="pie">
          <a:avLst>
            <a:gd name="adj1" fmla="val 1800000"/>
            <a:gd name="adj2" fmla="val 90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HN" sz="1400" kern="1200" dirty="0" smtClean="0">
              <a:solidFill>
                <a:srgbClr val="C00000"/>
              </a:solidFill>
            </a:rPr>
            <a:t>Se </a:t>
          </a:r>
          <a:r>
            <a:rPr lang="es-HN" sz="1400" b="1" i="1" kern="1200" dirty="0" smtClean="0">
              <a:solidFill>
                <a:srgbClr val="C00000"/>
              </a:solidFill>
            </a:rPr>
            <a:t>INADMITE </a:t>
          </a:r>
          <a:r>
            <a:rPr lang="es-HN" sz="1400" kern="1200" dirty="0" smtClean="0">
              <a:solidFill>
                <a:srgbClr val="C00000"/>
              </a:solidFill>
            </a:rPr>
            <a:t>cuando son demasiadas las omisiones!</a:t>
          </a:r>
          <a:endParaRPr lang="es-HN" sz="1400" kern="1200" dirty="0">
            <a:solidFill>
              <a:srgbClr val="C00000"/>
            </a:solidFill>
          </a:endParaRPr>
        </a:p>
      </dsp:txBody>
      <dsp:txXfrm>
        <a:off x="2185704" y="2485237"/>
        <a:ext cx="1548180" cy="1059281"/>
      </dsp:txXfrm>
    </dsp:sp>
    <dsp:sp modelId="{ADE8B930-55B7-4990-BD8D-AF5BE89CEFA2}">
      <dsp:nvSpPr>
        <dsp:cNvPr id="0" name=""/>
        <dsp:cNvSpPr/>
      </dsp:nvSpPr>
      <dsp:spPr>
        <a:xfrm>
          <a:off x="1248647" y="325932"/>
          <a:ext cx="3422294" cy="3422294"/>
        </a:xfrm>
        <a:prstGeom prst="pie">
          <a:avLst>
            <a:gd name="adj1" fmla="val 90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HN" sz="1400" kern="1200" dirty="0" smtClean="0">
              <a:solidFill>
                <a:srgbClr val="0070C0"/>
              </a:solidFill>
            </a:rPr>
            <a:t>Si no reúnen algunos de los requisitos se nada a </a:t>
          </a:r>
          <a:r>
            <a:rPr lang="es-HN" sz="1400" b="1" i="1" kern="1200" dirty="0" smtClean="0">
              <a:solidFill>
                <a:srgbClr val="0070C0"/>
              </a:solidFill>
            </a:rPr>
            <a:t>SUBSANAR</a:t>
          </a:r>
          <a:r>
            <a:rPr lang="es-HN" sz="1400" kern="1200" dirty="0" smtClean="0">
              <a:solidFill>
                <a:srgbClr val="0070C0"/>
              </a:solidFill>
            </a:rPr>
            <a:t>!</a:t>
          </a:r>
          <a:endParaRPr lang="es-HN" sz="1400" kern="1200" dirty="0">
            <a:solidFill>
              <a:srgbClr val="0070C0"/>
            </a:solidFill>
          </a:endParaRPr>
        </a:p>
      </dsp:txBody>
      <dsp:txXfrm>
        <a:off x="1615321" y="998169"/>
        <a:ext cx="1161135" cy="1140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90DFB-015A-492F-B3F8-723A52DB46A5}">
      <dsp:nvSpPr>
        <dsp:cNvPr id="0" name=""/>
        <dsp:cNvSpPr/>
      </dsp:nvSpPr>
      <dsp:spPr>
        <a:xfrm rot="2534652">
          <a:off x="2179014" y="2363085"/>
          <a:ext cx="513442" cy="50009"/>
        </a:xfrm>
        <a:custGeom>
          <a:avLst/>
          <a:gdLst/>
          <a:ahLst/>
          <a:cxnLst/>
          <a:rect l="0" t="0" r="0" b="0"/>
          <a:pathLst>
            <a:path>
              <a:moveTo>
                <a:pt x="0" y="25004"/>
              </a:moveTo>
              <a:lnTo>
                <a:pt x="513442" y="2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F0DB5-66F9-4A55-876F-513B40D64404}">
      <dsp:nvSpPr>
        <dsp:cNvPr id="0" name=""/>
        <dsp:cNvSpPr/>
      </dsp:nvSpPr>
      <dsp:spPr>
        <a:xfrm>
          <a:off x="2245688" y="1652157"/>
          <a:ext cx="579109" cy="50009"/>
        </a:xfrm>
        <a:custGeom>
          <a:avLst/>
          <a:gdLst/>
          <a:ahLst/>
          <a:cxnLst/>
          <a:rect l="0" t="0" r="0" b="0"/>
          <a:pathLst>
            <a:path>
              <a:moveTo>
                <a:pt x="0" y="25004"/>
              </a:moveTo>
              <a:lnTo>
                <a:pt x="579109" y="2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1AB68-4DF1-4FEF-A134-941D5B9A0CB7}">
      <dsp:nvSpPr>
        <dsp:cNvPr id="0" name=""/>
        <dsp:cNvSpPr/>
      </dsp:nvSpPr>
      <dsp:spPr>
        <a:xfrm rot="19065348">
          <a:off x="2179014" y="941229"/>
          <a:ext cx="513442" cy="50009"/>
        </a:xfrm>
        <a:custGeom>
          <a:avLst/>
          <a:gdLst/>
          <a:ahLst/>
          <a:cxnLst/>
          <a:rect l="0" t="0" r="0" b="0"/>
          <a:pathLst>
            <a:path>
              <a:moveTo>
                <a:pt x="0" y="25004"/>
              </a:moveTo>
              <a:lnTo>
                <a:pt x="513442" y="2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E6C8C-0733-4345-93DF-19050743046E}">
      <dsp:nvSpPr>
        <dsp:cNvPr id="0" name=""/>
        <dsp:cNvSpPr/>
      </dsp:nvSpPr>
      <dsp:spPr>
        <a:xfrm>
          <a:off x="806074" y="830330"/>
          <a:ext cx="1693664" cy="16936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239C3-599A-4924-8641-48974A15727F}">
      <dsp:nvSpPr>
        <dsp:cNvPr id="0" name=""/>
        <dsp:cNvSpPr/>
      </dsp:nvSpPr>
      <dsp:spPr>
        <a:xfrm>
          <a:off x="2502662" y="871"/>
          <a:ext cx="948125" cy="948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HN" sz="1100" b="1" kern="1200" dirty="0" smtClean="0">
              <a:solidFill>
                <a:srgbClr val="002060"/>
              </a:solidFill>
            </a:rPr>
            <a:t>Pagar</a:t>
          </a:r>
          <a:endParaRPr lang="es-HN" sz="1100" b="1" kern="1200" dirty="0">
            <a:solidFill>
              <a:srgbClr val="002060"/>
            </a:solidFill>
          </a:endParaRPr>
        </a:p>
      </dsp:txBody>
      <dsp:txXfrm>
        <a:off x="2641512" y="139721"/>
        <a:ext cx="670425" cy="670425"/>
      </dsp:txXfrm>
    </dsp:sp>
    <dsp:sp modelId="{629C48C9-CE12-4A78-8086-5821E0BFC353}">
      <dsp:nvSpPr>
        <dsp:cNvPr id="0" name=""/>
        <dsp:cNvSpPr/>
      </dsp:nvSpPr>
      <dsp:spPr>
        <a:xfrm>
          <a:off x="3545600" y="871"/>
          <a:ext cx="1422188" cy="94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endParaRPr lang="es-HN" sz="1300" kern="1200" dirty="0"/>
        </a:p>
        <a:p>
          <a:pPr marL="114300" lvl="1" indent="-114300" algn="l" defTabSz="577850">
            <a:lnSpc>
              <a:spcPct val="90000"/>
            </a:lnSpc>
            <a:spcBef>
              <a:spcPct val="0"/>
            </a:spcBef>
            <a:spcAft>
              <a:spcPct val="15000"/>
            </a:spcAft>
            <a:buChar char="••"/>
          </a:pPr>
          <a:r>
            <a:rPr lang="es-HN" sz="1300" kern="1200" dirty="0" smtClean="0"/>
            <a:t>Extrajudicial: Art.788 CPC</a:t>
          </a:r>
          <a:endParaRPr lang="es-HN" sz="1300" kern="1200" dirty="0"/>
        </a:p>
        <a:p>
          <a:pPr marL="114300" lvl="1" indent="-114300" algn="l" defTabSz="577850">
            <a:lnSpc>
              <a:spcPct val="90000"/>
            </a:lnSpc>
            <a:spcBef>
              <a:spcPct val="0"/>
            </a:spcBef>
            <a:spcAft>
              <a:spcPct val="15000"/>
            </a:spcAft>
            <a:buChar char="••"/>
          </a:pPr>
          <a:r>
            <a:rPr lang="es-HN" sz="1300" kern="1200" dirty="0" smtClean="0"/>
            <a:t>*Costas</a:t>
          </a:r>
          <a:endParaRPr lang="es-HN" sz="1300" kern="1200" dirty="0"/>
        </a:p>
      </dsp:txBody>
      <dsp:txXfrm>
        <a:off x="3545600" y="871"/>
        <a:ext cx="1422188" cy="948125"/>
      </dsp:txXfrm>
    </dsp:sp>
    <dsp:sp modelId="{7E77D907-3F61-441F-A4FF-B773FD9BC011}">
      <dsp:nvSpPr>
        <dsp:cNvPr id="0" name=""/>
        <dsp:cNvSpPr/>
      </dsp:nvSpPr>
      <dsp:spPr>
        <a:xfrm>
          <a:off x="2824798" y="1203099"/>
          <a:ext cx="948125" cy="948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HN" sz="1100" b="1" kern="1200" dirty="0" smtClean="0">
              <a:solidFill>
                <a:srgbClr val="002060"/>
              </a:solidFill>
            </a:rPr>
            <a:t>No pagar, ni oponerse</a:t>
          </a:r>
          <a:endParaRPr lang="es-HN" sz="1100" b="1" kern="1200" dirty="0">
            <a:solidFill>
              <a:srgbClr val="002060"/>
            </a:solidFill>
          </a:endParaRPr>
        </a:p>
      </dsp:txBody>
      <dsp:txXfrm>
        <a:off x="2963648" y="1341949"/>
        <a:ext cx="670425" cy="670425"/>
      </dsp:txXfrm>
    </dsp:sp>
    <dsp:sp modelId="{2A4D0C31-96FA-4FB2-8DF6-30CCE65540C2}">
      <dsp:nvSpPr>
        <dsp:cNvPr id="0" name=""/>
        <dsp:cNvSpPr/>
      </dsp:nvSpPr>
      <dsp:spPr>
        <a:xfrm>
          <a:off x="3867736" y="1203099"/>
          <a:ext cx="1422188" cy="94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HN" sz="1300" kern="1200" dirty="0" smtClean="0"/>
            <a:t>Art</a:t>
          </a:r>
          <a:r>
            <a:rPr lang="es-HN" sz="1300" kern="1200" dirty="0" smtClean="0"/>
            <a:t>. 791 CPC</a:t>
          </a:r>
          <a:endParaRPr lang="es-HN" sz="1300" kern="1200" dirty="0"/>
        </a:p>
      </dsp:txBody>
      <dsp:txXfrm>
        <a:off x="3867736" y="1203099"/>
        <a:ext cx="1422188" cy="948125"/>
      </dsp:txXfrm>
    </dsp:sp>
    <dsp:sp modelId="{55D1B2D4-2319-4021-94E5-F7AE656DDEC7}">
      <dsp:nvSpPr>
        <dsp:cNvPr id="0" name=""/>
        <dsp:cNvSpPr/>
      </dsp:nvSpPr>
      <dsp:spPr>
        <a:xfrm>
          <a:off x="2502662" y="2405327"/>
          <a:ext cx="948125" cy="948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HN" sz="1100" b="1" kern="1200" dirty="0" smtClean="0">
              <a:solidFill>
                <a:srgbClr val="002060"/>
              </a:solidFill>
            </a:rPr>
            <a:t>Oponerse</a:t>
          </a:r>
          <a:endParaRPr lang="es-HN" sz="1100" b="1" kern="1200" dirty="0">
            <a:solidFill>
              <a:srgbClr val="002060"/>
            </a:solidFill>
          </a:endParaRPr>
        </a:p>
      </dsp:txBody>
      <dsp:txXfrm>
        <a:off x="2641512" y="2544177"/>
        <a:ext cx="670425" cy="670425"/>
      </dsp:txXfrm>
    </dsp:sp>
    <dsp:sp modelId="{59D311E6-691C-457A-BEE8-CB1230DB5C51}">
      <dsp:nvSpPr>
        <dsp:cNvPr id="0" name=""/>
        <dsp:cNvSpPr/>
      </dsp:nvSpPr>
      <dsp:spPr>
        <a:xfrm>
          <a:off x="3545600" y="2405327"/>
          <a:ext cx="1422188" cy="94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endParaRPr lang="es-HN" sz="1300" kern="1200" dirty="0"/>
        </a:p>
        <a:p>
          <a:pPr marL="114300" lvl="1" indent="-114300" algn="l" defTabSz="577850">
            <a:lnSpc>
              <a:spcPct val="90000"/>
            </a:lnSpc>
            <a:spcBef>
              <a:spcPct val="0"/>
            </a:spcBef>
            <a:spcAft>
              <a:spcPct val="15000"/>
            </a:spcAft>
            <a:buChar char="••"/>
          </a:pPr>
          <a:r>
            <a:rPr lang="es-HN" sz="1300" kern="1200" dirty="0" smtClean="0"/>
            <a:t>Extrajudicial: Art. 790, 792-798 </a:t>
          </a:r>
          <a:r>
            <a:rPr lang="es-HN" sz="1300" kern="1200" dirty="0" smtClean="0"/>
            <a:t>CPC * </a:t>
          </a:r>
          <a:r>
            <a:rPr lang="es-HN" sz="1300" i="1" kern="1200" dirty="0" smtClean="0"/>
            <a:t>Costas</a:t>
          </a:r>
          <a:endParaRPr lang="es-HN" sz="1300" i="1" kern="1200" dirty="0"/>
        </a:p>
      </dsp:txBody>
      <dsp:txXfrm>
        <a:off x="3545600" y="2405327"/>
        <a:ext cx="1422188" cy="948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9EDD3-D13F-4C49-92CD-5FFD14517002}">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HN" sz="1800" kern="1200" dirty="0" smtClean="0">
              <a:solidFill>
                <a:srgbClr val="002060"/>
              </a:solidFill>
            </a:rPr>
            <a:t>Fijación del objeto del debate</a:t>
          </a:r>
          <a:endParaRPr lang="es-HN" sz="1800" kern="1200" dirty="0">
            <a:solidFill>
              <a:srgbClr val="002060"/>
            </a:solidFill>
          </a:endParaRPr>
        </a:p>
      </dsp:txBody>
      <dsp:txXfrm>
        <a:off x="32373" y="1363207"/>
        <a:ext cx="1635435" cy="1037131"/>
      </dsp:txXfrm>
    </dsp:sp>
    <dsp:sp modelId="{2A4E0483-A002-4080-9664-2A7A1E3C52FA}">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FFB588-A67E-4181-9659-69F4910DBF5B}">
      <dsp:nvSpPr>
        <dsp:cNvPr id="0" name=""/>
        <dsp:cNvSpPr/>
      </dsp:nvSpPr>
      <dsp:spPr>
        <a:xfrm>
          <a:off x="377877" y="243260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HN" sz="800" kern="1200" dirty="0" smtClean="0">
              <a:solidFill>
                <a:srgbClr val="C00000"/>
              </a:solidFill>
            </a:rPr>
            <a:t>Ejecutado: Acredita su motivo de oposición</a:t>
          </a:r>
        </a:p>
        <a:p>
          <a:pPr lvl="0" algn="ctr" defTabSz="355600">
            <a:lnSpc>
              <a:spcPct val="90000"/>
            </a:lnSpc>
            <a:spcBef>
              <a:spcPct val="0"/>
            </a:spcBef>
            <a:spcAft>
              <a:spcPct val="35000"/>
            </a:spcAft>
          </a:pPr>
          <a:r>
            <a:rPr lang="es-HN" sz="800" kern="1200" dirty="0" smtClean="0">
              <a:solidFill>
                <a:srgbClr val="C00000"/>
              </a:solidFill>
            </a:rPr>
            <a:t>Ejecutante: Desvirtúa el motivo de oposición</a:t>
          </a:r>
          <a:endParaRPr lang="es-HN" sz="800" kern="1200" dirty="0">
            <a:solidFill>
              <a:srgbClr val="C00000"/>
            </a:solidFill>
          </a:endParaRPr>
        </a:p>
      </dsp:txBody>
      <dsp:txXfrm>
        <a:off x="395477" y="2450205"/>
        <a:ext cx="1475884" cy="565708"/>
      </dsp:txXfrm>
    </dsp:sp>
    <dsp:sp modelId="{80823954-461A-4A7D-96EF-FE7C544C5B34}">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s-HN" sz="1800" kern="1200" dirty="0" smtClean="0">
              <a:solidFill>
                <a:srgbClr val="002060"/>
              </a:solidFill>
            </a:rPr>
            <a:t>Proposición, admisión y evacuación de prueba</a:t>
          </a:r>
          <a:endParaRPr lang="es-HN" sz="1800" kern="1200" dirty="0">
            <a:solidFill>
              <a:srgbClr val="002060"/>
            </a:solidFill>
          </a:endParaRPr>
        </a:p>
      </dsp:txBody>
      <dsp:txXfrm>
        <a:off x="2135839" y="1663661"/>
        <a:ext cx="1635435" cy="1037131"/>
      </dsp:txXfrm>
    </dsp:sp>
    <dsp:sp modelId="{CB1838DD-634C-45A3-90CA-F14A9A312E2D}">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7E61E-0A0E-44BF-A0B8-E42586CD08B9}">
      <dsp:nvSpPr>
        <dsp:cNvPr id="0" name=""/>
        <dsp:cNvSpPr/>
      </dsp:nvSpPr>
      <dsp:spPr>
        <a:xfrm>
          <a:off x="2481343" y="103048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HN" sz="800" kern="1200" dirty="0" smtClean="0"/>
            <a:t>Proposición</a:t>
          </a:r>
          <a:r>
            <a:rPr lang="es-HN" sz="800" kern="1200" dirty="0" smtClean="0">
              <a:solidFill>
                <a:srgbClr val="C00000"/>
              </a:solidFill>
            </a:rPr>
            <a:t>* Siempre sujeto a contradicción (objeciones /impugnaciones) y recursos</a:t>
          </a:r>
          <a:r>
            <a:rPr lang="es-HN" sz="800" kern="1200" dirty="0" smtClean="0"/>
            <a:t>, admisión y evacuación de prueba</a:t>
          </a:r>
          <a:endParaRPr lang="es-HN" sz="800" kern="1200" dirty="0"/>
        </a:p>
      </dsp:txBody>
      <dsp:txXfrm>
        <a:off x="2498943" y="1048085"/>
        <a:ext cx="1475884" cy="565708"/>
      </dsp:txXfrm>
    </dsp:sp>
    <dsp:sp modelId="{C5900D10-5A04-4A94-91D9-C7A4B3F407DE}">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es-HN" sz="1800" kern="1200">
            <a:solidFill>
              <a:srgbClr val="002060"/>
            </a:solidFill>
          </a:endParaRPr>
        </a:p>
        <a:p>
          <a:pPr marL="171450" lvl="1" indent="-171450" algn="l" defTabSz="800100">
            <a:lnSpc>
              <a:spcPct val="90000"/>
            </a:lnSpc>
            <a:spcBef>
              <a:spcPct val="0"/>
            </a:spcBef>
            <a:spcAft>
              <a:spcPct val="15000"/>
            </a:spcAft>
            <a:buChar char="••"/>
          </a:pPr>
          <a:endParaRPr lang="es-HN" sz="1800" kern="1200">
            <a:solidFill>
              <a:srgbClr val="002060"/>
            </a:solidFill>
          </a:endParaRPr>
        </a:p>
        <a:p>
          <a:pPr marL="171450" lvl="1" indent="-171450" algn="l" defTabSz="800100">
            <a:lnSpc>
              <a:spcPct val="90000"/>
            </a:lnSpc>
            <a:spcBef>
              <a:spcPct val="0"/>
            </a:spcBef>
            <a:spcAft>
              <a:spcPct val="15000"/>
            </a:spcAft>
            <a:buChar char="••"/>
          </a:pPr>
          <a:r>
            <a:rPr lang="es-HN" sz="1800" kern="1200" dirty="0" smtClean="0">
              <a:solidFill>
                <a:srgbClr val="002060"/>
              </a:solidFill>
            </a:rPr>
            <a:t>Alegatos</a:t>
          </a:r>
          <a:endParaRPr lang="es-HN" sz="1800" kern="1200" dirty="0">
            <a:solidFill>
              <a:srgbClr val="002060"/>
            </a:solidFill>
          </a:endParaRPr>
        </a:p>
      </dsp:txBody>
      <dsp:txXfrm>
        <a:off x="4239304" y="1363207"/>
        <a:ext cx="1635435" cy="1037131"/>
      </dsp:txXfrm>
    </dsp:sp>
    <dsp:sp modelId="{588D090D-7240-4D86-A845-7C3CCE7BA8F1}">
      <dsp:nvSpPr>
        <dsp:cNvPr id="0" name=""/>
        <dsp:cNvSpPr/>
      </dsp:nvSpPr>
      <dsp:spPr>
        <a:xfrm>
          <a:off x="4584809" y="243260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HN" sz="800" kern="1200" dirty="0" smtClean="0">
              <a:solidFill>
                <a:srgbClr val="C00000"/>
              </a:solidFill>
            </a:rPr>
            <a:t>Resolución: Auto en la Ejecución Judicial. Sentencia en la </a:t>
          </a:r>
          <a:r>
            <a:rPr lang="es-HN" sz="800" kern="1200" dirty="0" err="1" smtClean="0">
              <a:solidFill>
                <a:srgbClr val="C00000"/>
              </a:solidFill>
            </a:rPr>
            <a:t>Extrajudiicial</a:t>
          </a:r>
          <a:r>
            <a:rPr lang="es-HN" sz="800" kern="1200" dirty="0" smtClean="0">
              <a:solidFill>
                <a:srgbClr val="C00000"/>
              </a:solidFill>
            </a:rPr>
            <a:t>.</a:t>
          </a:r>
          <a:endParaRPr lang="es-HN" sz="800" kern="1200" dirty="0">
            <a:solidFill>
              <a:srgbClr val="C00000"/>
            </a:solidFill>
          </a:endParaRPr>
        </a:p>
      </dsp:txBody>
      <dsp:txXfrm>
        <a:off x="4602409" y="2450205"/>
        <a:ext cx="1475884" cy="56570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59402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44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994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74467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805925"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69" r:id="rId7"/>
    <p:sldLayoutId id="2147483670" r:id="rId8"/>
    <p:sldLayoutId id="2147483671" r:id="rId9"/>
    <p:sldLayoutId id="2147483672"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EJECUCION </a:t>
            </a:r>
            <a:br>
              <a:rPr lang="en" sz="5400" dirty="0"/>
            </a:br>
            <a:r>
              <a:rPr lang="en" sz="5400" dirty="0" smtClean="0"/>
              <a:t>FORZOSA EXTRAJUDICIAL</a:t>
            </a:r>
            <a:endParaRPr sz="5400" dirty="0">
              <a:solidFill>
                <a:schemeClr val="accent2"/>
              </a:solidFill>
            </a:endParaRPr>
          </a:p>
        </p:txBody>
      </p:sp>
      <p:sp>
        <p:nvSpPr>
          <p:cNvPr id="177" name="Google Shape;177;p29"/>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dirty="0"/>
              <a:t>Código Procesal Civil</a:t>
            </a:r>
            <a:endParaRPr b="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96375" y="1283881"/>
            <a:ext cx="2901600" cy="2887044"/>
          </a:xfrm>
        </p:spPr>
        <p:txBody>
          <a:bodyPr/>
          <a:lstStyle/>
          <a:p>
            <a:pPr>
              <a:buFontTx/>
              <a:buChar char="-"/>
            </a:pPr>
            <a:r>
              <a:rPr lang="es-HN" sz="1400" dirty="0" smtClean="0"/>
              <a:t>Artículos 111, 112 de la Ley de Municipalidades </a:t>
            </a:r>
          </a:p>
          <a:p>
            <a:pPr marL="127000" indent="0">
              <a:buNone/>
            </a:pPr>
            <a:endParaRPr lang="es-HN" sz="1200" dirty="0" smtClean="0"/>
          </a:p>
          <a:p>
            <a:pPr marL="127000" indent="0">
              <a:buNone/>
            </a:pPr>
            <a:r>
              <a:rPr lang="es-HN" sz="1200" dirty="0" smtClean="0"/>
              <a:t>“</a:t>
            </a:r>
            <a:r>
              <a:rPr lang="es-HN" sz="1200" i="1" dirty="0" smtClean="0"/>
              <a:t>ARTICULO 112.- La morosidad en el pago de los impuestos establecidos  en esta Ley, dará lugar a que la Municipalidad ejercite para el cobro, la vía de apremio judicial, previo a dos requerimientos por escrito a intervalos de un mes cada uno  y después podrá entablar contra el contribuyente deudor el Juicio Ejecutivo correspondiente, sirviendo del Título Ejecutivo la certificación de falta de pago, extendida por el  Alcalde Municipal</a:t>
            </a:r>
            <a:r>
              <a:rPr lang="es-HN" sz="1200" dirty="0" smtClean="0"/>
              <a:t>”</a:t>
            </a:r>
          </a:p>
          <a:p>
            <a:pPr marL="127000" indent="0">
              <a:buNone/>
            </a:pPr>
            <a:endParaRPr lang="es-HN" sz="1200" dirty="0"/>
          </a:p>
        </p:txBody>
      </p:sp>
      <p:sp>
        <p:nvSpPr>
          <p:cNvPr id="5" name="Título 4"/>
          <p:cNvSpPr>
            <a:spLocks noGrp="1"/>
          </p:cNvSpPr>
          <p:nvPr>
            <p:ph type="title"/>
          </p:nvPr>
        </p:nvSpPr>
        <p:spPr/>
        <p:txBody>
          <a:bodyPr/>
          <a:lstStyle/>
          <a:p>
            <a:r>
              <a:rPr lang="es-HN" sz="1400" dirty="0" smtClean="0"/>
              <a:t>Diferentes títulos extrajudiciales (Art.782.4 CPC):</a:t>
            </a:r>
            <a:endParaRPr lang="es-HN" sz="1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0" y="365760"/>
            <a:ext cx="4114801" cy="4450080"/>
          </a:xfrm>
          <a:prstGeom prst="rect">
            <a:avLst/>
          </a:prstGeom>
        </p:spPr>
      </p:pic>
    </p:spTree>
    <p:extLst>
      <p:ext uri="{BB962C8B-B14F-4D97-AF65-F5344CB8AC3E}">
        <p14:creationId xmlns:p14="http://schemas.microsoft.com/office/powerpoint/2010/main" val="3975413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96375" y="1283881"/>
            <a:ext cx="2901600" cy="2887044"/>
          </a:xfrm>
        </p:spPr>
        <p:txBody>
          <a:bodyPr/>
          <a:lstStyle/>
          <a:p>
            <a:pPr>
              <a:buFontTx/>
              <a:buChar char="-"/>
            </a:pPr>
            <a:r>
              <a:rPr lang="es-HN" sz="1400" dirty="0" smtClean="0"/>
              <a:t>Artículo 34 del  Código Aduanero Uniforme Centroamericano (CAUCA) </a:t>
            </a:r>
          </a:p>
          <a:p>
            <a:pPr marL="127000" indent="0">
              <a:buNone/>
            </a:pPr>
            <a:endParaRPr lang="es-HN" sz="1200" dirty="0" smtClean="0"/>
          </a:p>
          <a:p>
            <a:pPr marL="127000" indent="0">
              <a:buNone/>
            </a:pPr>
            <a:r>
              <a:rPr lang="es-HN" sz="1200" dirty="0" smtClean="0"/>
              <a:t>“</a:t>
            </a:r>
            <a:r>
              <a:rPr lang="es-HN" sz="1200" i="1" dirty="0" smtClean="0"/>
              <a:t>ARTICULO 134 </a:t>
            </a:r>
            <a:r>
              <a:rPr lang="es-HN" sz="1200" b="1" i="1" dirty="0" smtClean="0"/>
              <a:t>Carácter del título ejecutivo</a:t>
            </a:r>
            <a:r>
              <a:rPr lang="es-HN" sz="1200" i="1" dirty="0" smtClean="0"/>
              <a:t> La certificación del adeudo y cualquier otra cantidad exigible, extendida por la autoridad superior  del servicio aduanero, constituirá título ejecutivo para ejercer cualquiera de las acciones procedimientos correspondientes.”</a:t>
            </a:r>
            <a:endParaRPr lang="es-HN" sz="1200" dirty="0" smtClean="0"/>
          </a:p>
          <a:p>
            <a:pPr marL="127000" indent="0">
              <a:buNone/>
            </a:pPr>
            <a:endParaRPr lang="es-HN" sz="1200" dirty="0"/>
          </a:p>
        </p:txBody>
      </p:sp>
      <p:sp>
        <p:nvSpPr>
          <p:cNvPr id="5" name="Título 4"/>
          <p:cNvSpPr>
            <a:spLocks noGrp="1"/>
          </p:cNvSpPr>
          <p:nvPr>
            <p:ph type="title"/>
          </p:nvPr>
        </p:nvSpPr>
        <p:spPr/>
        <p:txBody>
          <a:bodyPr/>
          <a:lstStyle/>
          <a:p>
            <a:r>
              <a:rPr lang="es-HN" sz="1400" dirty="0" smtClean="0"/>
              <a:t>Diferentes títulos extrajudiciales (Art.782.4 CPC):</a:t>
            </a:r>
            <a:endParaRPr lang="es-HN" sz="1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1" y="406400"/>
            <a:ext cx="4124960" cy="4399280"/>
          </a:xfrm>
          <a:prstGeom prst="rect">
            <a:avLst/>
          </a:prstGeom>
        </p:spPr>
      </p:pic>
    </p:spTree>
    <p:extLst>
      <p:ext uri="{BB962C8B-B14F-4D97-AF65-F5344CB8AC3E}">
        <p14:creationId xmlns:p14="http://schemas.microsoft.com/office/powerpoint/2010/main" val="643932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HN" sz="2000" dirty="0"/>
              <a:t>Ejecución Forzosa de Título Extrajudicial</a:t>
            </a:r>
            <a:br>
              <a:rPr lang="es-HN" sz="2000" dirty="0"/>
            </a:br>
            <a:r>
              <a:rPr lang="es-HN" sz="2000" dirty="0"/>
              <a:t>(Art. 782-792 CPC)</a:t>
            </a:r>
            <a:br>
              <a:rPr lang="es-HN" sz="2000" dirty="0"/>
            </a:br>
            <a:endParaRPr lang="es-HN" sz="2000" dirty="0"/>
          </a:p>
        </p:txBody>
      </p:sp>
      <p:sp>
        <p:nvSpPr>
          <p:cNvPr id="5" name="Marcador de texto 4"/>
          <p:cNvSpPr>
            <a:spLocks noGrp="1"/>
          </p:cNvSpPr>
          <p:nvPr>
            <p:ph type="body" idx="1"/>
          </p:nvPr>
        </p:nvSpPr>
        <p:spPr/>
        <p:txBody>
          <a:bodyPr/>
          <a:lstStyle/>
          <a:p>
            <a:endParaRPr lang="es-HN" dirty="0"/>
          </a:p>
        </p:txBody>
      </p:sp>
      <p:sp>
        <p:nvSpPr>
          <p:cNvPr id="6" name="Rectángulo 5"/>
          <p:cNvSpPr/>
          <p:nvPr/>
        </p:nvSpPr>
        <p:spPr>
          <a:xfrm>
            <a:off x="1940560" y="1556087"/>
            <a:ext cx="5659120" cy="1815882"/>
          </a:xfrm>
          <a:prstGeom prst="rect">
            <a:avLst/>
          </a:prstGeom>
        </p:spPr>
        <p:txBody>
          <a:bodyPr wrap="square">
            <a:spAutoFit/>
          </a:bodyPr>
          <a:lstStyle/>
          <a:p>
            <a:r>
              <a:rPr lang="es-HN" dirty="0"/>
              <a:t>La competencia está determinada por las reglas básicas, Artículos 29, 30, 34 y 35 del CPC.</a:t>
            </a:r>
          </a:p>
          <a:p>
            <a:endParaRPr lang="es-HN" dirty="0"/>
          </a:p>
          <a:p>
            <a:r>
              <a:rPr lang="es-HN" dirty="0"/>
              <a:t>Se presenta mediante </a:t>
            </a:r>
            <a:r>
              <a:rPr lang="es-HN" b="1" i="1" u="sng" dirty="0"/>
              <a:t>DEMANDA</a:t>
            </a:r>
            <a:r>
              <a:rPr lang="es-HN" dirty="0"/>
              <a:t> con los mismos requisitos de las demandas de los procesos declarativos ordinarios (Art. 783 relacionados con los Art. 424 y 425 del CPC)</a:t>
            </a:r>
          </a:p>
          <a:p>
            <a:endParaRPr lang="es-HN" dirty="0"/>
          </a:p>
          <a:p>
            <a:r>
              <a:rPr lang="es-HN" dirty="0"/>
              <a:t>Ojo: </a:t>
            </a:r>
            <a:r>
              <a:rPr lang="es-HN" i="1" dirty="0"/>
              <a:t>Revisar reforma y fe de errata.</a:t>
            </a:r>
            <a:endParaRPr lang="es-HN" i="1" dirty="0"/>
          </a:p>
        </p:txBody>
      </p:sp>
    </p:spTree>
    <p:extLst>
      <p:ext uri="{BB962C8B-B14F-4D97-AF65-F5344CB8AC3E}">
        <p14:creationId xmlns:p14="http://schemas.microsoft.com/office/powerpoint/2010/main" val="191191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847060" y="548615"/>
            <a:ext cx="5470200" cy="572700"/>
          </a:xfrm>
        </p:spPr>
        <p:txBody>
          <a:bodyPr/>
          <a:lstStyle/>
          <a:p>
            <a:r>
              <a:rPr lang="es-HN" sz="1600" dirty="0" smtClean="0"/>
              <a:t>Respecto a su presentación </a:t>
            </a:r>
            <a:br>
              <a:rPr lang="es-HN" sz="1600" dirty="0" smtClean="0"/>
            </a:br>
            <a:r>
              <a:rPr lang="es-HN" sz="1600" dirty="0" smtClean="0"/>
              <a:t>¿Qué </a:t>
            </a:r>
            <a:r>
              <a:rPr lang="es-HN" sz="1600" dirty="0" smtClean="0"/>
              <a:t>pasa con la </a:t>
            </a:r>
            <a:r>
              <a:rPr lang="es-HN" sz="1600" dirty="0" smtClean="0"/>
              <a:t>Demanda </a:t>
            </a:r>
            <a:r>
              <a:rPr lang="es-HN" sz="1600" dirty="0" smtClean="0"/>
              <a:t>de Ejecución Extrajudicial?</a:t>
            </a:r>
            <a:endParaRPr lang="es-HN" sz="1600" dirty="0"/>
          </a:p>
        </p:txBody>
      </p:sp>
      <p:sp>
        <p:nvSpPr>
          <p:cNvPr id="6" name="Marcador de texto 5"/>
          <p:cNvSpPr>
            <a:spLocks noGrp="1"/>
          </p:cNvSpPr>
          <p:nvPr>
            <p:ph type="body" idx="1"/>
          </p:nvPr>
        </p:nvSpPr>
        <p:spPr>
          <a:xfrm>
            <a:off x="1408435" y="1249425"/>
            <a:ext cx="6963300" cy="2836500"/>
          </a:xfrm>
        </p:spPr>
        <p:txBody>
          <a:bodyPr/>
          <a:lstStyle/>
          <a:p>
            <a:r>
              <a:rPr lang="es-HN" dirty="0" smtClean="0"/>
              <a:t>Toda Solicitud de Ejecución</a:t>
            </a:r>
          </a:p>
          <a:p>
            <a:pPr marL="168275" indent="0">
              <a:buNone/>
            </a:pPr>
            <a:r>
              <a:rPr lang="es-HN" dirty="0" smtClean="0"/>
              <a:t>Forzosa Judicial o Demanda de</a:t>
            </a:r>
          </a:p>
          <a:p>
            <a:pPr marL="168275" indent="0">
              <a:buNone/>
            </a:pPr>
            <a:r>
              <a:rPr lang="es-HN" dirty="0" smtClean="0"/>
              <a:t>Ejecución Forzosa Extrajudicial</a:t>
            </a:r>
          </a:p>
          <a:p>
            <a:pPr marL="168275" indent="0">
              <a:buNone/>
            </a:pPr>
            <a:r>
              <a:rPr lang="es-HN" dirty="0"/>
              <a:t>p</a:t>
            </a:r>
            <a:r>
              <a:rPr lang="es-HN" dirty="0" smtClean="0"/>
              <a:t>asan por un proceso de </a:t>
            </a:r>
          </a:p>
          <a:p>
            <a:pPr marL="168275" indent="0">
              <a:buNone/>
            </a:pPr>
            <a:r>
              <a:rPr lang="es-HN" dirty="0"/>
              <a:t>r</a:t>
            </a:r>
            <a:r>
              <a:rPr lang="es-HN" dirty="0" smtClean="0"/>
              <a:t>evisión que determinará:</a:t>
            </a:r>
            <a:endParaRPr lang="es-HN" dirty="0"/>
          </a:p>
        </p:txBody>
      </p:sp>
      <p:graphicFrame>
        <p:nvGraphicFramePr>
          <p:cNvPr id="7" name="Diagrama 6"/>
          <p:cNvGraphicFramePr/>
          <p:nvPr>
            <p:extLst>
              <p:ext uri="{D42A27DB-BD31-4B8C-83A1-F6EECF244321}">
                <p14:modId xmlns:p14="http://schemas.microsoft.com/office/powerpoint/2010/main" val="469983638"/>
              </p:ext>
            </p:extLst>
          </p:nvPr>
        </p:nvGraphicFramePr>
        <p:xfrm>
          <a:off x="1605280" y="934720"/>
          <a:ext cx="6096000" cy="407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692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sz="1600" dirty="0" smtClean="0"/>
              <a:t>Actitudes que puede tomar el Ejecutado frente a la </a:t>
            </a:r>
            <a:r>
              <a:rPr lang="es-HN" sz="1600" dirty="0" smtClean="0"/>
              <a:t>ejecución:</a:t>
            </a:r>
            <a:endParaRPr lang="es-HN" sz="1600" dirty="0"/>
          </a:p>
        </p:txBody>
      </p:sp>
      <p:sp>
        <p:nvSpPr>
          <p:cNvPr id="3" name="Marcador de texto 2"/>
          <p:cNvSpPr>
            <a:spLocks noGrp="1"/>
          </p:cNvSpPr>
          <p:nvPr>
            <p:ph type="body" idx="1"/>
          </p:nvPr>
        </p:nvSpPr>
        <p:spPr/>
        <p:txBody>
          <a:bodyPr/>
          <a:lstStyle/>
          <a:p>
            <a:endParaRPr lang="es-HN" dirty="0"/>
          </a:p>
        </p:txBody>
      </p:sp>
      <p:graphicFrame>
        <p:nvGraphicFramePr>
          <p:cNvPr id="4" name="Diagrama 3"/>
          <p:cNvGraphicFramePr/>
          <p:nvPr>
            <p:extLst>
              <p:ext uri="{D42A27DB-BD31-4B8C-83A1-F6EECF244321}">
                <p14:modId xmlns:p14="http://schemas.microsoft.com/office/powerpoint/2010/main" val="804195678"/>
              </p:ext>
            </p:extLst>
          </p:nvPr>
        </p:nvGraphicFramePr>
        <p:xfrm>
          <a:off x="1524000" y="1249424"/>
          <a:ext cx="6096000" cy="335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498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sz="2400" dirty="0" smtClean="0"/>
              <a:t>Algunos puntos relevantes de la oposición:</a:t>
            </a:r>
            <a:endParaRPr lang="es-HN" sz="2400" dirty="0"/>
          </a:p>
        </p:txBody>
      </p:sp>
      <p:sp>
        <p:nvSpPr>
          <p:cNvPr id="3" name="Marcador de texto 2"/>
          <p:cNvSpPr>
            <a:spLocks noGrp="1"/>
          </p:cNvSpPr>
          <p:nvPr>
            <p:ph type="body" idx="1"/>
          </p:nvPr>
        </p:nvSpPr>
        <p:spPr>
          <a:xfrm>
            <a:off x="1398275" y="1412239"/>
            <a:ext cx="6963300" cy="2673685"/>
          </a:xfrm>
        </p:spPr>
        <p:txBody>
          <a:bodyPr/>
          <a:lstStyle/>
          <a:p>
            <a:r>
              <a:rPr lang="es-HN" sz="1100" dirty="0"/>
              <a:t>	</a:t>
            </a:r>
            <a:r>
              <a:rPr lang="es-HN" sz="1100" dirty="0" smtClean="0"/>
              <a:t>El </a:t>
            </a:r>
            <a:r>
              <a:rPr lang="es-HN" sz="1100" dirty="0" smtClean="0"/>
              <a:t>ejecutado presenta oposición por Escrito con </a:t>
            </a:r>
            <a:r>
              <a:rPr lang="es-HN" sz="1100" dirty="0" smtClean="0"/>
              <a:t>fundamentándose en </a:t>
            </a:r>
            <a:r>
              <a:rPr lang="es-HN" sz="1100" dirty="0" smtClean="0"/>
              <a:t>los motivos de oposición establecidos </a:t>
            </a:r>
            <a:r>
              <a:rPr lang="es-HN" sz="1100" dirty="0" smtClean="0"/>
              <a:t>en el Artículo </a:t>
            </a:r>
            <a:r>
              <a:rPr lang="es-HN" sz="1100" dirty="0" smtClean="0"/>
              <a:t>792 del </a:t>
            </a:r>
            <a:r>
              <a:rPr lang="es-HN" sz="1100" dirty="0" smtClean="0"/>
              <a:t>CPC, pero si el título de ejecución es un título valor (</a:t>
            </a:r>
            <a:r>
              <a:rPr lang="es-HN" sz="1100" dirty="0" smtClean="0"/>
              <a:t>letra de cambio, cheque o pagaré) </a:t>
            </a:r>
            <a:r>
              <a:rPr lang="es-HN" sz="1100" dirty="0" smtClean="0"/>
              <a:t>presentará oposición </a:t>
            </a:r>
            <a:r>
              <a:rPr lang="es-HN" sz="1100" dirty="0" smtClean="0"/>
              <a:t>conforme a las excepciones establecidas en el Artículo 465 del Código de </a:t>
            </a:r>
            <a:r>
              <a:rPr lang="es-HN" sz="1100" dirty="0" smtClean="0"/>
              <a:t>Comercio.</a:t>
            </a:r>
          </a:p>
          <a:p>
            <a:endParaRPr lang="es-HN" sz="1100" dirty="0" smtClean="0"/>
          </a:p>
          <a:p>
            <a:endParaRPr lang="es-HN" sz="1100" dirty="0" smtClean="0"/>
          </a:p>
          <a:p>
            <a:r>
              <a:rPr lang="es-HN" sz="1100" dirty="0" smtClean="0"/>
              <a:t>Una </a:t>
            </a:r>
            <a:r>
              <a:rPr lang="es-HN" sz="1100" dirty="0" smtClean="0"/>
              <a:t>vez que el Ejecutado se opone, se da traslado al Ejecutante para que conteste los motivos de oposición </a:t>
            </a:r>
            <a:r>
              <a:rPr lang="es-HN" sz="1100" dirty="0" smtClean="0"/>
              <a:t>alegados </a:t>
            </a:r>
            <a:r>
              <a:rPr lang="es-HN" sz="1100" dirty="0" smtClean="0"/>
              <a:t>y una vez presentada la contestación se convoca a Audiencia.</a:t>
            </a:r>
          </a:p>
          <a:p>
            <a:pPr marL="168275" indent="0">
              <a:buNone/>
            </a:pPr>
            <a:endParaRPr lang="es-HN" sz="1100" dirty="0" smtClean="0"/>
          </a:p>
          <a:p>
            <a:pPr marL="168275" indent="0">
              <a:buNone/>
            </a:pPr>
            <a:endParaRPr lang="es-HN" sz="1100" dirty="0"/>
          </a:p>
          <a:p>
            <a:pPr marL="168275" indent="0">
              <a:buNone/>
            </a:pPr>
            <a:endParaRPr lang="es-HN" sz="1100" dirty="0" smtClean="0"/>
          </a:p>
          <a:p>
            <a:pPr>
              <a:buFont typeface="Arial" panose="020B0604020202020204" pitchFamily="34" charset="0"/>
              <a:buChar char="•"/>
            </a:pPr>
            <a:r>
              <a:rPr lang="es-HN" sz="1100" dirty="0" smtClean="0"/>
              <a:t>Recordar el tramite  de oposición: </a:t>
            </a:r>
            <a:r>
              <a:rPr lang="es-HN" sz="1100" dirty="0"/>
              <a:t>Artículos </a:t>
            </a:r>
            <a:r>
              <a:rPr lang="es-HN" sz="1100" dirty="0" smtClean="0"/>
              <a:t>794 y 795 relacionados </a:t>
            </a:r>
            <a:r>
              <a:rPr lang="es-HN" sz="1100" dirty="0"/>
              <a:t>con los Artículos 420 y 421 (incidentes presentados por escrito) y 591 (Audiencia del Proceso Abreviado) en las Ejecuciones </a:t>
            </a:r>
            <a:r>
              <a:rPr lang="es-HN" sz="1100" dirty="0" smtClean="0"/>
              <a:t>Extrajudiciales.</a:t>
            </a:r>
          </a:p>
          <a:p>
            <a:pPr>
              <a:buFont typeface="Arial" panose="020B0604020202020204" pitchFamily="34" charset="0"/>
              <a:buChar char="•"/>
            </a:pPr>
            <a:endParaRPr lang="es-HN" dirty="0"/>
          </a:p>
          <a:p>
            <a:pPr marL="168275" indent="0">
              <a:buNone/>
            </a:pPr>
            <a:endParaRPr lang="es-HN" dirty="0"/>
          </a:p>
        </p:txBody>
      </p:sp>
    </p:spTree>
    <p:extLst>
      <p:ext uri="{BB962C8B-B14F-4D97-AF65-F5344CB8AC3E}">
        <p14:creationId xmlns:p14="http://schemas.microsoft.com/office/powerpoint/2010/main" val="3975980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smtClean="0"/>
              <a:t>Audiencia en las Ejecuciones:</a:t>
            </a:r>
            <a:endParaRPr lang="es-HN" dirty="0"/>
          </a:p>
        </p:txBody>
      </p:sp>
      <p:sp>
        <p:nvSpPr>
          <p:cNvPr id="3" name="Marcador de texto 2"/>
          <p:cNvSpPr>
            <a:spLocks noGrp="1"/>
          </p:cNvSpPr>
          <p:nvPr>
            <p:ph type="body" idx="1"/>
          </p:nvPr>
        </p:nvSpPr>
        <p:spPr>
          <a:xfrm>
            <a:off x="1398275" y="1249424"/>
            <a:ext cx="6963300" cy="3129535"/>
          </a:xfrm>
        </p:spPr>
        <p:txBody>
          <a:bodyPr/>
          <a:lstStyle/>
          <a:p>
            <a:pPr marL="168275" indent="0">
              <a:buNone/>
            </a:pPr>
            <a:endParaRPr lang="es-HN" dirty="0"/>
          </a:p>
        </p:txBody>
      </p:sp>
      <p:graphicFrame>
        <p:nvGraphicFramePr>
          <p:cNvPr id="4" name="Diagrama 3"/>
          <p:cNvGraphicFramePr/>
          <p:nvPr>
            <p:extLst>
              <p:ext uri="{D42A27DB-BD31-4B8C-83A1-F6EECF244321}">
                <p14:modId xmlns:p14="http://schemas.microsoft.com/office/powerpoint/2010/main" val="426741162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41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3778200" y="1403800"/>
            <a:ext cx="1587600" cy="2421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673000" y="2035877"/>
            <a:ext cx="3798000" cy="13307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t>En caso de que el Ejecutado no se oponga, ni pague, se inicia la vía de apremio: Buqueda y embargo de bienes.</a:t>
            </a:r>
            <a:endParaRPr sz="1800" dirty="0"/>
          </a:p>
        </p:txBody>
      </p:sp>
      <p:sp>
        <p:nvSpPr>
          <p:cNvPr id="215" name="Google Shape;215;p32"/>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HN" dirty="0" smtClean="0"/>
              <a:t>Artículos 805-824 del CPC.</a:t>
            </a:r>
            <a:endParaRPr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HN" dirty="0" smtClean="0"/>
              <a:t>Puntos a tratar</a:t>
            </a:r>
            <a:endParaRPr lang="es-HN" dirty="0"/>
          </a:p>
        </p:txBody>
      </p:sp>
      <p:sp>
        <p:nvSpPr>
          <p:cNvPr id="6" name="Marcador de texto 5"/>
          <p:cNvSpPr>
            <a:spLocks noGrp="1"/>
          </p:cNvSpPr>
          <p:nvPr>
            <p:ph type="body" idx="1"/>
          </p:nvPr>
        </p:nvSpPr>
        <p:spPr/>
        <p:txBody>
          <a:bodyPr/>
          <a:lstStyle/>
          <a:p>
            <a:pPr>
              <a:buFont typeface="+mj-lt"/>
              <a:buAutoNum type="arabicPeriod"/>
            </a:pPr>
            <a:r>
              <a:rPr lang="es-HN" sz="2400" dirty="0" smtClean="0"/>
              <a:t>Concepto de Ejecución Extrajudicial</a:t>
            </a:r>
          </a:p>
          <a:p>
            <a:pPr>
              <a:buFont typeface="+mj-lt"/>
              <a:buAutoNum type="arabicPeriod"/>
            </a:pPr>
            <a:endParaRPr lang="es-HN" sz="2400" dirty="0" smtClean="0"/>
          </a:p>
          <a:p>
            <a:pPr>
              <a:buFont typeface="+mj-lt"/>
              <a:buAutoNum type="arabicPeriod"/>
            </a:pPr>
            <a:r>
              <a:rPr lang="es-HN" sz="2400" dirty="0" smtClean="0"/>
              <a:t>Procedimiento</a:t>
            </a:r>
          </a:p>
          <a:p>
            <a:pPr>
              <a:buFont typeface="+mj-lt"/>
              <a:buAutoNum type="arabicPeriod"/>
            </a:pPr>
            <a:endParaRPr lang="es-HN" sz="2400" dirty="0" smtClean="0"/>
          </a:p>
          <a:p>
            <a:pPr>
              <a:buFont typeface="+mj-lt"/>
              <a:buAutoNum type="arabicPeriod"/>
            </a:pPr>
            <a:r>
              <a:rPr lang="es-HN" sz="2400" dirty="0" smtClean="0"/>
              <a:t>Aspectos relevantes del Requerimiento de pago</a:t>
            </a:r>
          </a:p>
          <a:p>
            <a:pPr>
              <a:buFont typeface="+mj-lt"/>
              <a:buAutoNum type="arabicPeriod"/>
            </a:pPr>
            <a:endParaRPr lang="es-HN" sz="2400" dirty="0" smtClean="0"/>
          </a:p>
          <a:p>
            <a:pPr>
              <a:buFont typeface="+mj-lt"/>
              <a:buAutoNum type="arabicPeriod"/>
            </a:pPr>
            <a:r>
              <a:rPr lang="es-HN" sz="2400" dirty="0" smtClean="0"/>
              <a:t>Aspectos relevantes relacionado al Embargo</a:t>
            </a:r>
            <a:endParaRPr lang="es-HN" sz="2400" dirty="0"/>
          </a:p>
        </p:txBody>
      </p:sp>
    </p:spTree>
    <p:extLst>
      <p:ext uri="{BB962C8B-B14F-4D97-AF65-F5344CB8AC3E}">
        <p14:creationId xmlns:p14="http://schemas.microsoft.com/office/powerpoint/2010/main" val="87636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smtClean="0"/>
              <a:t>Concepto:</a:t>
            </a:r>
            <a:endParaRPr lang="es-HN" dirty="0"/>
          </a:p>
        </p:txBody>
      </p:sp>
      <p:sp>
        <p:nvSpPr>
          <p:cNvPr id="3" name="Marcador de texto 2"/>
          <p:cNvSpPr>
            <a:spLocks noGrp="1"/>
          </p:cNvSpPr>
          <p:nvPr>
            <p:ph type="body" idx="1"/>
          </p:nvPr>
        </p:nvSpPr>
        <p:spPr/>
        <p:txBody>
          <a:bodyPr/>
          <a:lstStyle/>
          <a:p>
            <a:endParaRPr lang="es-HN" sz="1200" dirty="0" smtClean="0"/>
          </a:p>
          <a:p>
            <a:r>
              <a:rPr lang="es-HN" sz="1200" dirty="0" smtClean="0"/>
              <a:t>La ejecución de título extrajudicial o juicio ejecutivo como se le conocía anteriormente, ha sido definido por Manresa como el procedimiento que se emplea a instancia de un acreedor contra su deudor moroso para exigirle breve y sumariamente el pago de la cantidad líquida que le debe de plazo vencido y en virtud de documento indubitado.</a:t>
            </a:r>
          </a:p>
          <a:p>
            <a:pPr marL="168275" indent="0">
              <a:buNone/>
            </a:pPr>
            <a:endParaRPr lang="es-HN" sz="1200" dirty="0" smtClean="0"/>
          </a:p>
          <a:p>
            <a:endParaRPr lang="es-HN" sz="1200" dirty="0"/>
          </a:p>
          <a:p>
            <a:r>
              <a:rPr lang="es-HN" sz="1200" dirty="0" smtClean="0"/>
              <a:t>El juicio ejecutivo, tiene naturaleza sumaria y se “introdujo en favor de los acreedores para que, sin experimentar las dilaciones de la vía ordinaria, ni las molestias o vejaciones de los deudores morosos, </a:t>
            </a:r>
            <a:r>
              <a:rPr lang="es-HN" sz="1200" dirty="0"/>
              <a:t>c</a:t>
            </a:r>
            <a:r>
              <a:rPr lang="es-HN" sz="1200" dirty="0" smtClean="0"/>
              <a:t>onsiguiesen brevemente el cobro de </a:t>
            </a:r>
            <a:r>
              <a:rPr lang="es-HN" sz="1200" smtClean="0"/>
              <a:t>sus créditos”.</a:t>
            </a:r>
            <a:endParaRPr lang="es-HN" sz="1200" dirty="0"/>
          </a:p>
        </p:txBody>
      </p:sp>
    </p:spTree>
    <p:extLst>
      <p:ext uri="{BB962C8B-B14F-4D97-AF65-F5344CB8AC3E}">
        <p14:creationId xmlns:p14="http://schemas.microsoft.com/office/powerpoint/2010/main" val="55321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32B365-3CB6-46E6-91C4-0E436A89920A}"/>
              </a:ext>
            </a:extLst>
          </p:cNvPr>
          <p:cNvSpPr>
            <a:spLocks noGrp="1"/>
          </p:cNvSpPr>
          <p:nvPr>
            <p:ph type="title"/>
          </p:nvPr>
        </p:nvSpPr>
        <p:spPr>
          <a:xfrm>
            <a:off x="2673000" y="1840089"/>
            <a:ext cx="3798000" cy="1526511"/>
          </a:xfrm>
        </p:spPr>
        <p:txBody>
          <a:bodyPr/>
          <a:lstStyle/>
          <a:p>
            <a:r>
              <a:rPr lang="es-HN" sz="1800" dirty="0"/>
              <a:t>La actividad ejecutiva solo puede desplegarse si no ha existido el cumplimiento voluntario de la prestación contenida en un título de ejecución. </a:t>
            </a:r>
            <a:endParaRPr lang="en-US" sz="1800" dirty="0"/>
          </a:p>
        </p:txBody>
      </p:sp>
      <p:sp>
        <p:nvSpPr>
          <p:cNvPr id="3" name="Subtítulo 2">
            <a:extLst>
              <a:ext uri="{FF2B5EF4-FFF2-40B4-BE49-F238E27FC236}">
                <a16:creationId xmlns:a16="http://schemas.microsoft.com/office/drawing/2014/main" xmlns="" id="{F76F6F5C-10C4-4825-A97B-8FF32B7A33EE}"/>
              </a:ext>
            </a:extLst>
          </p:cNvPr>
          <p:cNvSpPr>
            <a:spLocks noGrp="1"/>
          </p:cNvSpPr>
          <p:nvPr>
            <p:ph type="subTitle" idx="1"/>
          </p:nvPr>
        </p:nvSpPr>
        <p:spPr>
          <a:xfrm>
            <a:off x="2937741" y="3849510"/>
            <a:ext cx="3268500" cy="250439"/>
          </a:xfrm>
        </p:spPr>
        <p:txBody>
          <a:bodyPr/>
          <a:lstStyle/>
          <a:p>
            <a:endParaRPr lang="en-US" dirty="0"/>
          </a:p>
        </p:txBody>
      </p:sp>
      <p:sp>
        <p:nvSpPr>
          <p:cNvPr id="4" name="Título 3">
            <a:extLst>
              <a:ext uri="{FF2B5EF4-FFF2-40B4-BE49-F238E27FC236}">
                <a16:creationId xmlns:a16="http://schemas.microsoft.com/office/drawing/2014/main" xmlns="" id="{F692C133-8192-483C-BBF7-A918DA00794C}"/>
              </a:ext>
            </a:extLst>
          </p:cNvPr>
          <p:cNvSpPr>
            <a:spLocks noGrp="1"/>
          </p:cNvSpPr>
          <p:nvPr>
            <p:ph type="title" idx="2"/>
          </p:nvPr>
        </p:nvSpPr>
        <p:spPr>
          <a:xfrm>
            <a:off x="3778200" y="1403800"/>
            <a:ext cx="1587600" cy="176644"/>
          </a:xfrm>
        </p:spPr>
        <p:txBody>
          <a:bodyPr/>
          <a:lstStyle/>
          <a:p>
            <a:endParaRPr lang="en-US" dirty="0"/>
          </a:p>
        </p:txBody>
      </p:sp>
    </p:spTree>
    <p:extLst>
      <p:ext uri="{BB962C8B-B14F-4D97-AF65-F5344CB8AC3E}">
        <p14:creationId xmlns:p14="http://schemas.microsoft.com/office/powerpoint/2010/main" val="19423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ED3269C0-5EC2-41D0-884F-A49E025066DC}"/>
              </a:ext>
            </a:extLst>
          </p:cNvPr>
          <p:cNvSpPr>
            <a:spLocks noGrp="1"/>
          </p:cNvSpPr>
          <p:nvPr>
            <p:ph type="title"/>
          </p:nvPr>
        </p:nvSpPr>
        <p:spPr>
          <a:xfrm>
            <a:off x="1249975" y="663556"/>
            <a:ext cx="2403900" cy="572700"/>
          </a:xfrm>
        </p:spPr>
        <p:txBody>
          <a:bodyPr/>
          <a:lstStyle/>
          <a:p>
            <a:r>
              <a:rPr lang="en-US" sz="1800" dirty="0" smtClean="0"/>
              <a:t>Ejecución Forzosa de </a:t>
            </a:r>
            <a:r>
              <a:rPr lang="es-HN" sz="1800" dirty="0" smtClean="0"/>
              <a:t>Título</a:t>
            </a:r>
            <a:r>
              <a:rPr lang="en-US" sz="1800" dirty="0" smtClean="0"/>
              <a:t> Judicial</a:t>
            </a:r>
            <a:endParaRPr lang="en-US" sz="1800" dirty="0"/>
          </a:p>
        </p:txBody>
      </p:sp>
      <p:sp>
        <p:nvSpPr>
          <p:cNvPr id="6" name="Marcador de texto 5">
            <a:extLst>
              <a:ext uri="{FF2B5EF4-FFF2-40B4-BE49-F238E27FC236}">
                <a16:creationId xmlns:a16="http://schemas.microsoft.com/office/drawing/2014/main" xmlns="" id="{30EE6BF6-E941-4F4A-9718-931B6F53680D}"/>
              </a:ext>
            </a:extLst>
          </p:cNvPr>
          <p:cNvSpPr>
            <a:spLocks noGrp="1"/>
          </p:cNvSpPr>
          <p:nvPr>
            <p:ph type="body" idx="1"/>
          </p:nvPr>
        </p:nvSpPr>
        <p:spPr/>
        <p:txBody>
          <a:bodyPr/>
          <a:lstStyle/>
          <a:p>
            <a:r>
              <a:rPr lang="es-HN" dirty="0" smtClean="0"/>
              <a:t>Títulos de Ejecución Judicial (Art. 751 CPC):</a:t>
            </a:r>
          </a:p>
          <a:p>
            <a:pPr marL="482600" indent="-342900">
              <a:buAutoNum type="arabicPeriod"/>
            </a:pPr>
            <a:r>
              <a:rPr lang="es-HN" dirty="0" smtClean="0"/>
              <a:t>Sentencias judiciales firmes de condena.</a:t>
            </a:r>
          </a:p>
          <a:p>
            <a:pPr marL="482600" indent="-342900">
              <a:buAutoNum type="arabicPeriod"/>
            </a:pPr>
            <a:r>
              <a:rPr lang="es-HN" dirty="0" smtClean="0"/>
              <a:t>Sentencias arbitrales firmes de condena.</a:t>
            </a:r>
          </a:p>
          <a:p>
            <a:pPr marL="482600" indent="-342900">
              <a:buAutoNum type="arabicPeriod"/>
            </a:pPr>
            <a:r>
              <a:rPr lang="es-HN" dirty="0" smtClean="0"/>
              <a:t>Acuerdos y transacciones judiciales aprobados y homologados.</a:t>
            </a:r>
          </a:p>
          <a:p>
            <a:pPr marL="482600" indent="-342900">
              <a:buAutoNum type="arabicPeriod"/>
            </a:pPr>
            <a:r>
              <a:rPr lang="es-HN" dirty="0" smtClean="0"/>
              <a:t>Multas procesales</a:t>
            </a:r>
          </a:p>
          <a:p>
            <a:pPr marL="482600" indent="-342900">
              <a:buAutoNum type="arabicPeriod"/>
            </a:pPr>
            <a:r>
              <a:rPr lang="es-HN" dirty="0" smtClean="0"/>
              <a:t>Resoluciones que lleven aparejada ejecución: Honorarios Abogados, Auto en el Proceso Monitorio.</a:t>
            </a:r>
          </a:p>
          <a:p>
            <a:pPr marL="139700" indent="0">
              <a:buNone/>
            </a:pPr>
            <a:endParaRPr lang="en-US" dirty="0"/>
          </a:p>
        </p:txBody>
      </p:sp>
      <p:sp>
        <p:nvSpPr>
          <p:cNvPr id="7" name="Marcador de texto 6">
            <a:extLst>
              <a:ext uri="{FF2B5EF4-FFF2-40B4-BE49-F238E27FC236}">
                <a16:creationId xmlns:a16="http://schemas.microsoft.com/office/drawing/2014/main" xmlns="" id="{C2F5C86F-1487-43E1-84A1-C9A1D531A9FC}"/>
              </a:ext>
            </a:extLst>
          </p:cNvPr>
          <p:cNvSpPr>
            <a:spLocks noGrp="1"/>
          </p:cNvSpPr>
          <p:nvPr>
            <p:ph type="body" idx="2"/>
          </p:nvPr>
        </p:nvSpPr>
        <p:spPr/>
        <p:txBody>
          <a:bodyPr/>
          <a:lstStyle/>
          <a:p>
            <a:r>
              <a:rPr lang="es-HN" dirty="0" smtClean="0"/>
              <a:t>Títulos de Ejecución Extrajudicial (Art. 782 CPC):</a:t>
            </a:r>
          </a:p>
          <a:p>
            <a:pPr marL="482600" indent="-342900">
              <a:buAutoNum type="arabicPeriod"/>
            </a:pPr>
            <a:r>
              <a:rPr lang="es-HN" dirty="0" smtClean="0"/>
              <a:t>Instrumento publico donde se acrediten deudas.</a:t>
            </a:r>
          </a:p>
          <a:p>
            <a:pPr marL="482600" indent="-342900">
              <a:buAutoNum type="arabicPeriod"/>
            </a:pPr>
            <a:r>
              <a:rPr lang="es-HN" dirty="0" smtClean="0"/>
              <a:t>Instrumento privado (facturas de venta de mercadería) reconocidas ante el Juez (relacionado con el Art.406.6 del CPC).</a:t>
            </a:r>
          </a:p>
          <a:p>
            <a:pPr marL="482600" indent="-342900">
              <a:buAutoNum type="arabicPeriod"/>
            </a:pPr>
            <a:r>
              <a:rPr lang="es-HN" dirty="0" smtClean="0"/>
              <a:t>Títulos valores (Letras de cambio, cheque, pagaré).</a:t>
            </a:r>
          </a:p>
          <a:p>
            <a:pPr marL="482600" indent="-342900">
              <a:buAutoNum type="arabicPeriod"/>
            </a:pPr>
            <a:r>
              <a:rPr lang="es-HN" dirty="0" smtClean="0"/>
              <a:t>Todo aquello a lo que la Ley le da fuerza ejecutiva</a:t>
            </a:r>
            <a:endParaRPr lang="es-HN" dirty="0"/>
          </a:p>
        </p:txBody>
      </p:sp>
      <p:sp>
        <p:nvSpPr>
          <p:cNvPr id="8" name="Título 4">
            <a:extLst>
              <a:ext uri="{FF2B5EF4-FFF2-40B4-BE49-F238E27FC236}">
                <a16:creationId xmlns:a16="http://schemas.microsoft.com/office/drawing/2014/main" xmlns="" id="{ED3269C0-5EC2-41D0-884F-A49E025066DC}"/>
              </a:ext>
            </a:extLst>
          </p:cNvPr>
          <p:cNvSpPr txBox="1">
            <a:spLocks/>
          </p:cNvSpPr>
          <p:nvPr/>
        </p:nvSpPr>
        <p:spPr>
          <a:xfrm>
            <a:off x="5400675" y="612737"/>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1600" dirty="0" smtClean="0"/>
              <a:t>Ejecución Forzosa de Título Extrajudicial</a:t>
            </a:r>
            <a:endParaRPr lang="en-US" sz="1600" dirty="0"/>
          </a:p>
        </p:txBody>
      </p:sp>
    </p:spTree>
    <p:extLst>
      <p:ext uri="{BB962C8B-B14F-4D97-AF65-F5344CB8AC3E}">
        <p14:creationId xmlns:p14="http://schemas.microsoft.com/office/powerpoint/2010/main" val="371233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HN" sz="2000" dirty="0" smtClean="0"/>
              <a:t>Diferentes ejemplos de títulos ejecutivos (Art.782.4 del CPC)</a:t>
            </a:r>
            <a:endParaRPr lang="es-HN" sz="2000" dirty="0"/>
          </a:p>
        </p:txBody>
      </p:sp>
      <p:sp>
        <p:nvSpPr>
          <p:cNvPr id="6" name="Marcador de texto 5"/>
          <p:cNvSpPr>
            <a:spLocks noGrp="1"/>
          </p:cNvSpPr>
          <p:nvPr>
            <p:ph type="body" idx="1"/>
          </p:nvPr>
        </p:nvSpPr>
        <p:spPr/>
        <p:txBody>
          <a:bodyPr/>
          <a:lstStyle/>
          <a:p>
            <a:endParaRPr lang="es-HN"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1249425"/>
            <a:ext cx="5067300" cy="3497676"/>
          </a:xfrm>
          <a:prstGeom prst="rect">
            <a:avLst/>
          </a:prstGeom>
        </p:spPr>
      </p:pic>
    </p:spTree>
    <p:extLst>
      <p:ext uri="{BB962C8B-B14F-4D97-AF65-F5344CB8AC3E}">
        <p14:creationId xmlns:p14="http://schemas.microsoft.com/office/powerpoint/2010/main" val="303047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96375" y="1283881"/>
            <a:ext cx="2901600" cy="2887044"/>
          </a:xfrm>
        </p:spPr>
        <p:txBody>
          <a:bodyPr/>
          <a:lstStyle/>
          <a:p>
            <a:pPr>
              <a:buFontTx/>
              <a:buChar char="-"/>
            </a:pPr>
            <a:r>
              <a:rPr lang="es-HN" sz="1400" dirty="0" smtClean="0"/>
              <a:t>Art. 166 de la Ley del Sistema Financiero</a:t>
            </a:r>
            <a:endParaRPr lang="es-HN" dirty="0"/>
          </a:p>
          <a:p>
            <a:pPr marL="127000" indent="0">
              <a:buNone/>
            </a:pPr>
            <a:endParaRPr lang="es-HN" dirty="0" smtClean="0"/>
          </a:p>
          <a:p>
            <a:pPr marL="127000" indent="0">
              <a:buNone/>
            </a:pPr>
            <a:r>
              <a:rPr lang="es-HN" sz="1200" i="1" dirty="0" smtClean="0"/>
              <a:t>“TITULOS EJECUTIVOS. El estado de cuenta…Los documentos de crédito, junto con el estado de cuenta certificado, serán títulos ejecutivos.”</a:t>
            </a:r>
          </a:p>
          <a:p>
            <a:pPr marL="127000" indent="0">
              <a:buNone/>
            </a:pPr>
            <a:endParaRPr lang="es-HN" sz="1200" i="1" dirty="0"/>
          </a:p>
          <a:p>
            <a:pPr marL="127000" indent="0">
              <a:buNone/>
            </a:pPr>
            <a:r>
              <a:rPr lang="es-HN" sz="1200" dirty="0" smtClean="0"/>
              <a:t>Ejemplo: Contrato de uso de tarjeta de crédito, contrato de préstamo, etc…estos acompañados de un estado de cuenta emitido por el Contador General de la institución financiera.</a:t>
            </a:r>
          </a:p>
        </p:txBody>
      </p:sp>
      <p:sp>
        <p:nvSpPr>
          <p:cNvPr id="5" name="Título 4"/>
          <p:cNvSpPr>
            <a:spLocks noGrp="1"/>
          </p:cNvSpPr>
          <p:nvPr>
            <p:ph type="title"/>
          </p:nvPr>
        </p:nvSpPr>
        <p:spPr/>
        <p:txBody>
          <a:bodyPr/>
          <a:lstStyle/>
          <a:p>
            <a:r>
              <a:rPr lang="es-HN" sz="1400" dirty="0" smtClean="0"/>
              <a:t>Diferentes títulos extrajudiciales (Art.782.4 CPC):</a:t>
            </a:r>
            <a:endParaRPr lang="es-HN" sz="1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120" y="457200"/>
            <a:ext cx="4053840" cy="4277360"/>
          </a:xfrm>
          <a:prstGeom prst="rect">
            <a:avLst/>
          </a:prstGeom>
        </p:spPr>
      </p:pic>
    </p:spTree>
    <p:extLst>
      <p:ext uri="{BB962C8B-B14F-4D97-AF65-F5344CB8AC3E}">
        <p14:creationId xmlns:p14="http://schemas.microsoft.com/office/powerpoint/2010/main" val="413740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96375" y="1283881"/>
            <a:ext cx="2901600" cy="2887044"/>
          </a:xfrm>
        </p:spPr>
        <p:txBody>
          <a:bodyPr/>
          <a:lstStyle/>
          <a:p>
            <a:pPr>
              <a:buFontTx/>
              <a:buChar char="-"/>
            </a:pPr>
            <a:r>
              <a:rPr lang="es-HN" dirty="0" smtClean="0"/>
              <a:t>Art. 127 del Código Tributario </a:t>
            </a:r>
          </a:p>
          <a:p>
            <a:pPr marL="127000" indent="0">
              <a:buNone/>
            </a:pPr>
            <a:endParaRPr lang="es-HN" sz="1200" dirty="0" smtClean="0"/>
          </a:p>
          <a:p>
            <a:pPr marL="127000" indent="0">
              <a:buNone/>
            </a:pPr>
            <a:r>
              <a:rPr lang="es-HN" sz="1200" dirty="0" smtClean="0"/>
              <a:t>“</a:t>
            </a:r>
            <a:r>
              <a:rPr lang="es-HN" sz="1200" i="1" dirty="0" smtClean="0"/>
              <a:t>ACCION EJECUTIVA DE COBRO. 1) El Estado tiene acción ejecutiva y preferente para el cobro de los créditos por concepto de tributos, multas e intereses, que resulten de autoliquidaciones, liquidaciones, resoluciones firmes y sentencias firmes…</a:t>
            </a:r>
            <a:r>
              <a:rPr lang="es-HN" sz="1200" dirty="0" smtClean="0"/>
              <a:t>”</a:t>
            </a:r>
          </a:p>
          <a:p>
            <a:pPr marL="127000" indent="0">
              <a:buNone/>
            </a:pPr>
            <a:endParaRPr lang="es-HN" sz="1200" dirty="0"/>
          </a:p>
          <a:p>
            <a:pPr marL="127000" indent="0">
              <a:buNone/>
            </a:pPr>
            <a:r>
              <a:rPr lang="es-HN" sz="1200" dirty="0" smtClean="0"/>
              <a:t>Ejemplos: Cobro de impuesto sobre venta, impuesto sobre la renta, etc…</a:t>
            </a:r>
            <a:endParaRPr lang="es-HN" sz="1200" dirty="0"/>
          </a:p>
        </p:txBody>
      </p:sp>
      <p:sp>
        <p:nvSpPr>
          <p:cNvPr id="5" name="Título 4"/>
          <p:cNvSpPr>
            <a:spLocks noGrp="1"/>
          </p:cNvSpPr>
          <p:nvPr>
            <p:ph type="title"/>
          </p:nvPr>
        </p:nvSpPr>
        <p:spPr/>
        <p:txBody>
          <a:bodyPr/>
          <a:lstStyle/>
          <a:p>
            <a:r>
              <a:rPr lang="es-HN" sz="1400" dirty="0" smtClean="0"/>
              <a:t>Diferentes títulos extrajudiciales (Art.782.4 CPC):</a:t>
            </a:r>
            <a:endParaRPr lang="es-HN" sz="14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542926"/>
            <a:ext cx="4086225" cy="4076700"/>
          </a:xfrm>
          <a:prstGeom prst="rect">
            <a:avLst/>
          </a:prstGeom>
        </p:spPr>
      </p:pic>
    </p:spTree>
    <p:extLst>
      <p:ext uri="{BB962C8B-B14F-4D97-AF65-F5344CB8AC3E}">
        <p14:creationId xmlns:p14="http://schemas.microsoft.com/office/powerpoint/2010/main" val="33701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96375" y="1283881"/>
            <a:ext cx="2901600" cy="2887044"/>
          </a:xfrm>
        </p:spPr>
        <p:txBody>
          <a:bodyPr/>
          <a:lstStyle/>
          <a:p>
            <a:pPr>
              <a:buFontTx/>
              <a:buChar char="-"/>
            </a:pPr>
            <a:r>
              <a:rPr lang="es-HN" sz="1400" dirty="0" smtClean="0"/>
              <a:t>Artículos 91, 92, 93 del Reglamento de Servicio de Aguas de San Pedro </a:t>
            </a:r>
          </a:p>
          <a:p>
            <a:pPr marL="127000" indent="0">
              <a:buNone/>
            </a:pPr>
            <a:endParaRPr lang="es-HN" sz="1200" dirty="0" smtClean="0"/>
          </a:p>
          <a:p>
            <a:pPr marL="127000" indent="0">
              <a:buNone/>
            </a:pPr>
            <a:r>
              <a:rPr lang="es-HN" sz="1200" dirty="0" smtClean="0"/>
              <a:t>“</a:t>
            </a:r>
            <a:r>
              <a:rPr lang="es-HN" sz="1200" i="1" dirty="0" smtClean="0"/>
              <a:t>ARTICULO 93.- ESTADO DE CUENTA DEL CLIENTE. Sin perjuicio de lo establecido en  el Código de Procedimientos Civiles, se  considerará al ESTADO DE CUENTA del CLIENTE moroso, como título ejecutivo para los efectos del cobro judicial, de conformidad con lo estipulado en la clausula # 49 del  Contrato de Concesión y al  artículo # 15 de la Ley de Promoción y Desarrollo de obras Públicas y de la Infraestructura </a:t>
            </a:r>
            <a:r>
              <a:rPr lang="es-HN" sz="1200" dirty="0" smtClean="0"/>
              <a:t>”</a:t>
            </a:r>
          </a:p>
          <a:p>
            <a:pPr marL="127000" indent="0">
              <a:buNone/>
            </a:pPr>
            <a:endParaRPr lang="es-HN" sz="1200" dirty="0"/>
          </a:p>
        </p:txBody>
      </p:sp>
      <p:sp>
        <p:nvSpPr>
          <p:cNvPr id="5" name="Título 4"/>
          <p:cNvSpPr>
            <a:spLocks noGrp="1"/>
          </p:cNvSpPr>
          <p:nvPr>
            <p:ph type="title"/>
          </p:nvPr>
        </p:nvSpPr>
        <p:spPr/>
        <p:txBody>
          <a:bodyPr/>
          <a:lstStyle/>
          <a:p>
            <a:r>
              <a:rPr lang="es-HN" sz="1400" dirty="0" smtClean="0"/>
              <a:t>Diferentes títulos extrajudiciales (Art.782.4 CPC):</a:t>
            </a:r>
            <a:endParaRPr lang="es-HN" sz="14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355" y="711181"/>
            <a:ext cx="2762250" cy="3810000"/>
          </a:xfrm>
          <a:prstGeom prst="rect">
            <a:avLst/>
          </a:prstGeom>
        </p:spPr>
      </p:pic>
    </p:spTree>
    <p:extLst>
      <p:ext uri="{BB962C8B-B14F-4D97-AF65-F5344CB8AC3E}">
        <p14:creationId xmlns:p14="http://schemas.microsoft.com/office/powerpoint/2010/main" val="603911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926</Words>
  <Application>Microsoft Office PowerPoint</Application>
  <PresentationFormat>Presentación en pantalla (16:9)</PresentationFormat>
  <Paragraphs>97</Paragraphs>
  <Slides>17</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Coming Soon</vt:lpstr>
      <vt:lpstr>Concert One</vt:lpstr>
      <vt:lpstr>Roboto Mono Regular</vt:lpstr>
      <vt:lpstr>Notebook Lesson by Slidesgo</vt:lpstr>
      <vt:lpstr>EJECUCION  FORZOSA EXTRAJUDICIAL</vt:lpstr>
      <vt:lpstr>Puntos a tratar</vt:lpstr>
      <vt:lpstr>Concepto:</vt:lpstr>
      <vt:lpstr>La actividad ejecutiva solo puede desplegarse si no ha existido el cumplimiento voluntario de la prestación contenida en un título de ejecución. </vt:lpstr>
      <vt:lpstr>Ejecución Forzosa de Título Judicial</vt:lpstr>
      <vt:lpstr>Diferentes ejemplos de títulos ejecutivos (Art.782.4 del CPC)</vt:lpstr>
      <vt:lpstr>Diferentes títulos extrajudiciales (Art.782.4 CPC):</vt:lpstr>
      <vt:lpstr>Diferentes títulos extrajudiciales (Art.782.4 CPC):</vt:lpstr>
      <vt:lpstr>Diferentes títulos extrajudiciales (Art.782.4 CPC):</vt:lpstr>
      <vt:lpstr>Diferentes títulos extrajudiciales (Art.782.4 CPC):</vt:lpstr>
      <vt:lpstr>Diferentes títulos extrajudiciales (Art.782.4 CPC):</vt:lpstr>
      <vt:lpstr>Ejecución Forzosa de Título Extrajudicial (Art. 782-792 CPC) </vt:lpstr>
      <vt:lpstr>Respecto a su presentación  ¿Qué pasa con la Demanda de Ejecución Extrajudicial?</vt:lpstr>
      <vt:lpstr>Actitudes que puede tomar el Ejecutado frente a la ejecución:</vt:lpstr>
      <vt:lpstr>Algunos puntos relevantes de la oposición:</vt:lpstr>
      <vt:lpstr>Audiencia en las Ejecuciones: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EJECUCION  FORZOSA</dc:title>
  <dc:creator>Lisbeth Rivera</dc:creator>
  <cp:lastModifiedBy>Studio</cp:lastModifiedBy>
  <cp:revision>56</cp:revision>
  <dcterms:modified xsi:type="dcterms:W3CDTF">2021-11-09T03:15:39Z</dcterms:modified>
</cp:coreProperties>
</file>